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3" r:id="rId6"/>
    <p:sldId id="262" r:id="rId7"/>
    <p:sldId id="264" r:id="rId8"/>
    <p:sldId id="265" r:id="rId9"/>
    <p:sldId id="269" r:id="rId10"/>
    <p:sldId id="268" r:id="rId11"/>
    <p:sldId id="266" r:id="rId12"/>
    <p:sldId id="259" r:id="rId13"/>
    <p:sldId id="267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09A0E08-2DDC-4114-A0AF-8CE1D0D26357}">
          <p14:sldIdLst>
            <p14:sldId id="256"/>
            <p14:sldId id="257"/>
            <p14:sldId id="258"/>
            <p14:sldId id="261"/>
            <p14:sldId id="263"/>
            <p14:sldId id="262"/>
            <p14:sldId id="264"/>
            <p14:sldId id="265"/>
            <p14:sldId id="269"/>
            <p14:sldId id="268"/>
            <p14:sldId id="266"/>
          </p14:sldIdLst>
        </p14:section>
        <p14:section name="Apoio" id="{175C1739-3E4E-44C9-B61B-6300163B69BB}">
          <p14:sldIdLst>
            <p14:sldId id="259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99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F08285-2911-414A-A3F3-A6ABCBA10102}" v="482" dt="2023-06-07T16:55:15.5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57" autoAdjust="0"/>
  </p:normalViewPr>
  <p:slideViewPr>
    <p:cSldViewPr snapToGrid="0">
      <p:cViewPr varScale="1">
        <p:scale>
          <a:sx n="103" d="100"/>
          <a:sy n="103" d="100"/>
        </p:scale>
        <p:origin x="138" y="2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no Oliveira" userId="bdcb0c6f-3353-4a59-b392-46f5bae46dac" providerId="ADAL" clId="{9EF08285-2911-414A-A3F3-A6ABCBA10102}"/>
    <pc:docChg chg="undo redo custSel addSld delSld modSld sldOrd modMainMaster addSection modSection">
      <pc:chgData name="Bruno Oliveira" userId="bdcb0c6f-3353-4a59-b392-46f5bae46dac" providerId="ADAL" clId="{9EF08285-2911-414A-A3F3-A6ABCBA10102}" dt="2023-06-07T16:55:17.046" v="1478" actId="1076"/>
      <pc:docMkLst>
        <pc:docMk/>
      </pc:docMkLst>
      <pc:sldChg chg="setBg">
        <pc:chgData name="Bruno Oliveira" userId="bdcb0c6f-3353-4a59-b392-46f5bae46dac" providerId="ADAL" clId="{9EF08285-2911-414A-A3F3-A6ABCBA10102}" dt="2023-05-31T01:15:14.345" v="126"/>
        <pc:sldMkLst>
          <pc:docMk/>
          <pc:sldMk cId="984764903" sldId="256"/>
        </pc:sldMkLst>
      </pc:sldChg>
      <pc:sldChg chg="addSp delSp modSp mod setBg modAnim">
        <pc:chgData name="Bruno Oliveira" userId="bdcb0c6f-3353-4a59-b392-46f5bae46dac" providerId="ADAL" clId="{9EF08285-2911-414A-A3F3-A6ABCBA10102}" dt="2023-05-31T01:15:14.345" v="126"/>
        <pc:sldMkLst>
          <pc:docMk/>
          <pc:sldMk cId="2178296546" sldId="257"/>
        </pc:sldMkLst>
        <pc:picChg chg="del">
          <ac:chgData name="Bruno Oliveira" userId="bdcb0c6f-3353-4a59-b392-46f5bae46dac" providerId="ADAL" clId="{9EF08285-2911-414A-A3F3-A6ABCBA10102}" dt="2023-05-31T00:55:20.162" v="3" actId="478"/>
          <ac:picMkLst>
            <pc:docMk/>
            <pc:sldMk cId="2178296546" sldId="257"/>
            <ac:picMk id="4" creationId="{A08F2513-EF68-48FF-8FBB-1C7D9E67FA1B}"/>
          </ac:picMkLst>
        </pc:picChg>
        <pc:picChg chg="add mod ord">
          <ac:chgData name="Bruno Oliveira" userId="bdcb0c6f-3353-4a59-b392-46f5bae46dac" providerId="ADAL" clId="{9EF08285-2911-414A-A3F3-A6ABCBA10102}" dt="2023-05-31T00:57:06.385" v="33" actId="14100"/>
          <ac:picMkLst>
            <pc:docMk/>
            <pc:sldMk cId="2178296546" sldId="257"/>
            <ac:picMk id="6" creationId="{58D29F74-DCDC-421D-8A5C-2CBF685952C7}"/>
          </ac:picMkLst>
        </pc:picChg>
        <pc:picChg chg="mod">
          <ac:chgData name="Bruno Oliveira" userId="bdcb0c6f-3353-4a59-b392-46f5bae46dac" providerId="ADAL" clId="{9EF08285-2911-414A-A3F3-A6ABCBA10102}" dt="2023-05-31T01:06:57.605" v="102" actId="1076"/>
          <ac:picMkLst>
            <pc:docMk/>
            <pc:sldMk cId="2178296546" sldId="257"/>
            <ac:picMk id="7" creationId="{C1C40673-E6DE-4D36-8287-A9DE7735DB9C}"/>
          </ac:picMkLst>
        </pc:picChg>
        <pc:picChg chg="add mod">
          <ac:chgData name="Bruno Oliveira" userId="bdcb0c6f-3353-4a59-b392-46f5bae46dac" providerId="ADAL" clId="{9EF08285-2911-414A-A3F3-A6ABCBA10102}" dt="2023-05-31T01:05:09.934" v="89" actId="1076"/>
          <ac:picMkLst>
            <pc:docMk/>
            <pc:sldMk cId="2178296546" sldId="257"/>
            <ac:picMk id="9" creationId="{7FB47088-F9C4-4C49-9792-E8DCD7F386CF}"/>
          </ac:picMkLst>
        </pc:picChg>
      </pc:sldChg>
      <pc:sldChg chg="addSp delSp modSp new mod setBg modAnim">
        <pc:chgData name="Bruno Oliveira" userId="bdcb0c6f-3353-4a59-b392-46f5bae46dac" providerId="ADAL" clId="{9EF08285-2911-414A-A3F3-A6ABCBA10102}" dt="2023-05-31T20:39:02.663" v="216"/>
        <pc:sldMkLst>
          <pc:docMk/>
          <pc:sldMk cId="1506008673" sldId="258"/>
        </pc:sldMkLst>
        <pc:spChg chg="del">
          <ac:chgData name="Bruno Oliveira" userId="bdcb0c6f-3353-4a59-b392-46f5bae46dac" providerId="ADAL" clId="{9EF08285-2911-414A-A3F3-A6ABCBA10102}" dt="2023-05-31T01:15:26.396" v="128" actId="478"/>
          <ac:spMkLst>
            <pc:docMk/>
            <pc:sldMk cId="1506008673" sldId="258"/>
            <ac:spMk id="2" creationId="{16F82620-FEA1-46AA-8FED-4D9C2E83A954}"/>
          </ac:spMkLst>
        </pc:spChg>
        <pc:spChg chg="del">
          <ac:chgData name="Bruno Oliveira" userId="bdcb0c6f-3353-4a59-b392-46f5bae46dac" providerId="ADAL" clId="{9EF08285-2911-414A-A3F3-A6ABCBA10102}" dt="2023-05-31T01:15:26.985" v="129" actId="478"/>
          <ac:spMkLst>
            <pc:docMk/>
            <pc:sldMk cId="1506008673" sldId="258"/>
            <ac:spMk id="3" creationId="{836D7732-FD5D-47A3-A4E6-07358F7E1E09}"/>
          </ac:spMkLst>
        </pc:spChg>
        <pc:spChg chg="add del">
          <ac:chgData name="Bruno Oliveira" userId="bdcb0c6f-3353-4a59-b392-46f5bae46dac" providerId="ADAL" clId="{9EF08285-2911-414A-A3F3-A6ABCBA10102}" dt="2023-05-31T20:16:29.907" v="133" actId="478"/>
          <ac:spMkLst>
            <pc:docMk/>
            <pc:sldMk cId="1506008673" sldId="258"/>
            <ac:spMk id="3" creationId="{CFC9836A-1611-4722-9DF2-1777B8082947}"/>
          </ac:spMkLst>
        </pc:spChg>
        <pc:spChg chg="add del mod">
          <ac:chgData name="Bruno Oliveira" userId="bdcb0c6f-3353-4a59-b392-46f5bae46dac" providerId="ADAL" clId="{9EF08285-2911-414A-A3F3-A6ABCBA10102}" dt="2023-05-31T20:37:38.727" v="194" actId="478"/>
          <ac:spMkLst>
            <pc:docMk/>
            <pc:sldMk cId="1506008673" sldId="258"/>
            <ac:spMk id="8" creationId="{3F0FA91B-4E8A-4A30-BC5B-8D7522F722C9}"/>
          </ac:spMkLst>
        </pc:spChg>
        <pc:spChg chg="add del mod">
          <ac:chgData name="Bruno Oliveira" userId="bdcb0c6f-3353-4a59-b392-46f5bae46dac" providerId="ADAL" clId="{9EF08285-2911-414A-A3F3-A6ABCBA10102}" dt="2023-05-31T20:38:33.095" v="206" actId="478"/>
          <ac:spMkLst>
            <pc:docMk/>
            <pc:sldMk cId="1506008673" sldId="258"/>
            <ac:spMk id="9" creationId="{938904B4-4692-4AF3-98C2-B539B6AF1C94}"/>
          </ac:spMkLst>
        </pc:spChg>
        <pc:picChg chg="add mod">
          <ac:chgData name="Bruno Oliveira" userId="bdcb0c6f-3353-4a59-b392-46f5bae46dac" providerId="ADAL" clId="{9EF08285-2911-414A-A3F3-A6ABCBA10102}" dt="2023-05-31T20:17:00.110" v="140" actId="14100"/>
          <ac:picMkLst>
            <pc:docMk/>
            <pc:sldMk cId="1506008673" sldId="258"/>
            <ac:picMk id="5" creationId="{0EBDA4BE-4A97-4B10-A875-E2181E882D70}"/>
          </ac:picMkLst>
        </pc:picChg>
        <pc:picChg chg="add mod">
          <ac:chgData name="Bruno Oliveira" userId="bdcb0c6f-3353-4a59-b392-46f5bae46dac" providerId="ADAL" clId="{9EF08285-2911-414A-A3F3-A6ABCBA10102}" dt="2023-05-31T20:39:01.462" v="214" actId="1076"/>
          <ac:picMkLst>
            <pc:docMk/>
            <pc:sldMk cId="1506008673" sldId="258"/>
            <ac:picMk id="7" creationId="{17267729-42F3-4BE0-AE73-BB97C0BA4F55}"/>
          </ac:picMkLst>
        </pc:picChg>
        <pc:picChg chg="add del mod">
          <ac:chgData name="Bruno Oliveira" userId="bdcb0c6f-3353-4a59-b392-46f5bae46dac" providerId="ADAL" clId="{9EF08285-2911-414A-A3F3-A6ABCBA10102}" dt="2023-05-31T20:39:02.663" v="216"/>
          <ac:picMkLst>
            <pc:docMk/>
            <pc:sldMk cId="1506008673" sldId="258"/>
            <ac:picMk id="1026" creationId="{012FC5B9-5CE1-446F-BAEB-4C71927E5C8C}"/>
          </ac:picMkLst>
        </pc:picChg>
        <pc:picChg chg="add del mod">
          <ac:chgData name="Bruno Oliveira" userId="bdcb0c6f-3353-4a59-b392-46f5bae46dac" providerId="ADAL" clId="{9EF08285-2911-414A-A3F3-A6ABCBA10102}" dt="2023-05-31T20:39:01.991" v="215"/>
          <ac:picMkLst>
            <pc:docMk/>
            <pc:sldMk cId="1506008673" sldId="258"/>
            <ac:picMk id="1028" creationId="{28030487-20A4-40BA-861B-42A54DC89870}"/>
          </ac:picMkLst>
        </pc:picChg>
      </pc:sldChg>
      <pc:sldChg chg="addSp delSp modSp new mod">
        <pc:chgData name="Bruno Oliveira" userId="bdcb0c6f-3353-4a59-b392-46f5bae46dac" providerId="ADAL" clId="{9EF08285-2911-414A-A3F3-A6ABCBA10102}" dt="2023-06-01T16:35:15.453" v="708" actId="164"/>
        <pc:sldMkLst>
          <pc:docMk/>
          <pc:sldMk cId="2273771770" sldId="259"/>
        </pc:sldMkLst>
        <pc:spChg chg="add mod">
          <ac:chgData name="Bruno Oliveira" userId="bdcb0c6f-3353-4a59-b392-46f5bae46dac" providerId="ADAL" clId="{9EF08285-2911-414A-A3F3-A6ABCBA10102}" dt="2023-05-31T20:46:55.649" v="269" actId="113"/>
          <ac:spMkLst>
            <pc:docMk/>
            <pc:sldMk cId="2273771770" sldId="259"/>
            <ac:spMk id="2" creationId="{022DB21A-E666-44A1-9AD3-82E8FC532AFB}"/>
          </ac:spMkLst>
        </pc:spChg>
        <pc:spChg chg="add del mod">
          <ac:chgData name="Bruno Oliveira" userId="bdcb0c6f-3353-4a59-b392-46f5bae46dac" providerId="ADAL" clId="{9EF08285-2911-414A-A3F3-A6ABCBA10102}" dt="2023-05-31T20:42:24.558" v="246" actId="478"/>
          <ac:spMkLst>
            <pc:docMk/>
            <pc:sldMk cId="2273771770" sldId="259"/>
            <ac:spMk id="4" creationId="{9260D389-997C-4449-8FFB-CA43703575EB}"/>
          </ac:spMkLst>
        </pc:spChg>
        <pc:spChg chg="add mod">
          <ac:chgData name="Bruno Oliveira" userId="bdcb0c6f-3353-4a59-b392-46f5bae46dac" providerId="ADAL" clId="{9EF08285-2911-414A-A3F3-A6ABCBA10102}" dt="2023-05-31T20:46:55.649" v="269" actId="113"/>
          <ac:spMkLst>
            <pc:docMk/>
            <pc:sldMk cId="2273771770" sldId="259"/>
            <ac:spMk id="5" creationId="{6DA7EC87-6442-4C73-B538-6F179667E312}"/>
          </ac:spMkLst>
        </pc:spChg>
        <pc:spChg chg="add del mod">
          <ac:chgData name="Bruno Oliveira" userId="bdcb0c6f-3353-4a59-b392-46f5bae46dac" providerId="ADAL" clId="{9EF08285-2911-414A-A3F3-A6ABCBA10102}" dt="2023-05-31T20:45:24.100" v="257" actId="478"/>
          <ac:spMkLst>
            <pc:docMk/>
            <pc:sldMk cId="2273771770" sldId="259"/>
            <ac:spMk id="6" creationId="{4FC5E14A-06DD-4F24-84AD-830FA77056A4}"/>
          </ac:spMkLst>
        </pc:spChg>
        <pc:spChg chg="add del mod">
          <ac:chgData name="Bruno Oliveira" userId="bdcb0c6f-3353-4a59-b392-46f5bae46dac" providerId="ADAL" clId="{9EF08285-2911-414A-A3F3-A6ABCBA10102}" dt="2023-05-31T20:45:25.748" v="258" actId="478"/>
          <ac:spMkLst>
            <pc:docMk/>
            <pc:sldMk cId="2273771770" sldId="259"/>
            <ac:spMk id="7" creationId="{C57EBF66-DD5C-488A-B51C-3C32A84FF302}"/>
          </ac:spMkLst>
        </pc:spChg>
        <pc:spChg chg="del mod topLvl">
          <ac:chgData name="Bruno Oliveira" userId="bdcb0c6f-3353-4a59-b392-46f5bae46dac" providerId="ADAL" clId="{9EF08285-2911-414A-A3F3-A6ABCBA10102}" dt="2023-05-31T20:47:10.457" v="275" actId="478"/>
          <ac:spMkLst>
            <pc:docMk/>
            <pc:sldMk cId="2273771770" sldId="259"/>
            <ac:spMk id="10" creationId="{8E29DF14-4D03-482F-ACB2-4E6AEA19116D}"/>
          </ac:spMkLst>
        </pc:spChg>
        <pc:spChg chg="del mod topLvl">
          <ac:chgData name="Bruno Oliveira" userId="bdcb0c6f-3353-4a59-b392-46f5bae46dac" providerId="ADAL" clId="{9EF08285-2911-414A-A3F3-A6ABCBA10102}" dt="2023-05-31T20:47:08.494" v="274" actId="478"/>
          <ac:spMkLst>
            <pc:docMk/>
            <pc:sldMk cId="2273771770" sldId="259"/>
            <ac:spMk id="11" creationId="{3DD30441-9F8A-43C0-A570-E8365890B77B}"/>
          </ac:spMkLst>
        </pc:spChg>
        <pc:spChg chg="mod">
          <ac:chgData name="Bruno Oliveira" userId="bdcb0c6f-3353-4a59-b392-46f5bae46dac" providerId="ADAL" clId="{9EF08285-2911-414A-A3F3-A6ABCBA10102}" dt="2023-05-31T20:46:55.656" v="270"/>
          <ac:spMkLst>
            <pc:docMk/>
            <pc:sldMk cId="2273771770" sldId="259"/>
            <ac:spMk id="13" creationId="{FECCF007-BF77-4B0E-ABB9-A4482467ABB8}"/>
          </ac:spMkLst>
        </pc:spChg>
        <pc:spChg chg="mod">
          <ac:chgData name="Bruno Oliveira" userId="bdcb0c6f-3353-4a59-b392-46f5bae46dac" providerId="ADAL" clId="{9EF08285-2911-414A-A3F3-A6ABCBA10102}" dt="2023-05-31T20:46:55.656" v="270"/>
          <ac:spMkLst>
            <pc:docMk/>
            <pc:sldMk cId="2273771770" sldId="259"/>
            <ac:spMk id="14" creationId="{CFDEA1C4-44C0-4633-8D58-B5DD02443F66}"/>
          </ac:spMkLst>
        </pc:spChg>
        <pc:spChg chg="mod">
          <ac:chgData name="Bruno Oliveira" userId="bdcb0c6f-3353-4a59-b392-46f5bae46dac" providerId="ADAL" clId="{9EF08285-2911-414A-A3F3-A6ABCBA10102}" dt="2023-05-31T20:46:55.656" v="270"/>
          <ac:spMkLst>
            <pc:docMk/>
            <pc:sldMk cId="2273771770" sldId="259"/>
            <ac:spMk id="16" creationId="{7947C9E9-4CAF-481C-8815-C26DE808ED2A}"/>
          </ac:spMkLst>
        </pc:spChg>
        <pc:spChg chg="mod">
          <ac:chgData name="Bruno Oliveira" userId="bdcb0c6f-3353-4a59-b392-46f5bae46dac" providerId="ADAL" clId="{9EF08285-2911-414A-A3F3-A6ABCBA10102}" dt="2023-05-31T20:46:55.656" v="270"/>
          <ac:spMkLst>
            <pc:docMk/>
            <pc:sldMk cId="2273771770" sldId="259"/>
            <ac:spMk id="17" creationId="{8F5BE5B4-15BD-4C6D-89E7-65A7585CA416}"/>
          </ac:spMkLst>
        </pc:spChg>
        <pc:spChg chg="mod">
          <ac:chgData name="Bruno Oliveira" userId="bdcb0c6f-3353-4a59-b392-46f5bae46dac" providerId="ADAL" clId="{9EF08285-2911-414A-A3F3-A6ABCBA10102}" dt="2023-05-31T20:47:21.884" v="280"/>
          <ac:spMkLst>
            <pc:docMk/>
            <pc:sldMk cId="2273771770" sldId="259"/>
            <ac:spMk id="19" creationId="{2B29C0A4-DB4D-4B4B-A4D5-0180F32D27FC}"/>
          </ac:spMkLst>
        </pc:spChg>
        <pc:spChg chg="mod">
          <ac:chgData name="Bruno Oliveira" userId="bdcb0c6f-3353-4a59-b392-46f5bae46dac" providerId="ADAL" clId="{9EF08285-2911-414A-A3F3-A6ABCBA10102}" dt="2023-05-31T20:47:21.884" v="280"/>
          <ac:spMkLst>
            <pc:docMk/>
            <pc:sldMk cId="2273771770" sldId="259"/>
            <ac:spMk id="20" creationId="{7B0720B9-83E6-455B-9B50-CB533EB6D57F}"/>
          </ac:spMkLst>
        </pc:spChg>
        <pc:spChg chg="mod">
          <ac:chgData name="Bruno Oliveira" userId="bdcb0c6f-3353-4a59-b392-46f5bae46dac" providerId="ADAL" clId="{9EF08285-2911-414A-A3F3-A6ABCBA10102}" dt="2023-05-31T20:47:30.442" v="283"/>
          <ac:spMkLst>
            <pc:docMk/>
            <pc:sldMk cId="2273771770" sldId="259"/>
            <ac:spMk id="22" creationId="{D49972E4-FEA8-474A-8465-004C3B7A8104}"/>
          </ac:spMkLst>
        </pc:spChg>
        <pc:spChg chg="mod">
          <ac:chgData name="Bruno Oliveira" userId="bdcb0c6f-3353-4a59-b392-46f5bae46dac" providerId="ADAL" clId="{9EF08285-2911-414A-A3F3-A6ABCBA10102}" dt="2023-05-31T20:47:30.442" v="283"/>
          <ac:spMkLst>
            <pc:docMk/>
            <pc:sldMk cId="2273771770" sldId="259"/>
            <ac:spMk id="23" creationId="{E31650B6-1C79-429C-BA47-A486A3C825FA}"/>
          </ac:spMkLst>
        </pc:spChg>
        <pc:spChg chg="mod">
          <ac:chgData name="Bruno Oliveira" userId="bdcb0c6f-3353-4a59-b392-46f5bae46dac" providerId="ADAL" clId="{9EF08285-2911-414A-A3F3-A6ABCBA10102}" dt="2023-05-31T20:47:30.442" v="283"/>
          <ac:spMkLst>
            <pc:docMk/>
            <pc:sldMk cId="2273771770" sldId="259"/>
            <ac:spMk id="25" creationId="{FFDA15BC-7830-4492-B132-649836136BA1}"/>
          </ac:spMkLst>
        </pc:spChg>
        <pc:spChg chg="mod">
          <ac:chgData name="Bruno Oliveira" userId="bdcb0c6f-3353-4a59-b392-46f5bae46dac" providerId="ADAL" clId="{9EF08285-2911-414A-A3F3-A6ABCBA10102}" dt="2023-05-31T20:47:30.442" v="283"/>
          <ac:spMkLst>
            <pc:docMk/>
            <pc:sldMk cId="2273771770" sldId="259"/>
            <ac:spMk id="26" creationId="{0296B42A-E42F-4CD4-9FE0-00734C592624}"/>
          </ac:spMkLst>
        </pc:spChg>
        <pc:spChg chg="mod">
          <ac:chgData name="Bruno Oliveira" userId="bdcb0c6f-3353-4a59-b392-46f5bae46dac" providerId="ADAL" clId="{9EF08285-2911-414A-A3F3-A6ABCBA10102}" dt="2023-05-31T20:47:40.898" v="285"/>
          <ac:spMkLst>
            <pc:docMk/>
            <pc:sldMk cId="2273771770" sldId="259"/>
            <ac:spMk id="28" creationId="{5E623FB7-BB93-49F1-B430-93DCECBE06E7}"/>
          </ac:spMkLst>
        </pc:spChg>
        <pc:spChg chg="mod">
          <ac:chgData name="Bruno Oliveira" userId="bdcb0c6f-3353-4a59-b392-46f5bae46dac" providerId="ADAL" clId="{9EF08285-2911-414A-A3F3-A6ABCBA10102}" dt="2023-05-31T20:47:40.898" v="285"/>
          <ac:spMkLst>
            <pc:docMk/>
            <pc:sldMk cId="2273771770" sldId="259"/>
            <ac:spMk id="29" creationId="{46F3818E-B0A2-4F87-8F34-AD62F9C97308}"/>
          </ac:spMkLst>
        </pc:spChg>
        <pc:spChg chg="mod">
          <ac:chgData name="Bruno Oliveira" userId="bdcb0c6f-3353-4a59-b392-46f5bae46dac" providerId="ADAL" clId="{9EF08285-2911-414A-A3F3-A6ABCBA10102}" dt="2023-05-31T20:47:40.898" v="285"/>
          <ac:spMkLst>
            <pc:docMk/>
            <pc:sldMk cId="2273771770" sldId="259"/>
            <ac:spMk id="31" creationId="{E39D4F76-6A30-40D5-9597-A996DA3D0F05}"/>
          </ac:spMkLst>
        </pc:spChg>
        <pc:spChg chg="mod">
          <ac:chgData name="Bruno Oliveira" userId="bdcb0c6f-3353-4a59-b392-46f5bae46dac" providerId="ADAL" clId="{9EF08285-2911-414A-A3F3-A6ABCBA10102}" dt="2023-05-31T20:47:40.898" v="285"/>
          <ac:spMkLst>
            <pc:docMk/>
            <pc:sldMk cId="2273771770" sldId="259"/>
            <ac:spMk id="32" creationId="{4071DDD3-867D-4768-A6B7-18F48C031A9A}"/>
          </ac:spMkLst>
        </pc:spChg>
        <pc:spChg chg="mod">
          <ac:chgData name="Bruno Oliveira" userId="bdcb0c6f-3353-4a59-b392-46f5bae46dac" providerId="ADAL" clId="{9EF08285-2911-414A-A3F3-A6ABCBA10102}" dt="2023-05-31T20:47:47.971" v="287" actId="571"/>
          <ac:spMkLst>
            <pc:docMk/>
            <pc:sldMk cId="2273771770" sldId="259"/>
            <ac:spMk id="34" creationId="{3B79CAEA-4661-4001-B205-B0CDE948C4EA}"/>
          </ac:spMkLst>
        </pc:spChg>
        <pc:spChg chg="mod">
          <ac:chgData name="Bruno Oliveira" userId="bdcb0c6f-3353-4a59-b392-46f5bae46dac" providerId="ADAL" clId="{9EF08285-2911-414A-A3F3-A6ABCBA10102}" dt="2023-05-31T20:47:47.971" v="287" actId="571"/>
          <ac:spMkLst>
            <pc:docMk/>
            <pc:sldMk cId="2273771770" sldId="259"/>
            <ac:spMk id="35" creationId="{3646573B-BFCA-4FF5-85C5-51F960AED70C}"/>
          </ac:spMkLst>
        </pc:spChg>
        <pc:spChg chg="mod">
          <ac:chgData name="Bruno Oliveira" userId="bdcb0c6f-3353-4a59-b392-46f5bae46dac" providerId="ADAL" clId="{9EF08285-2911-414A-A3F3-A6ABCBA10102}" dt="2023-05-31T20:47:47.971" v="287" actId="571"/>
          <ac:spMkLst>
            <pc:docMk/>
            <pc:sldMk cId="2273771770" sldId="259"/>
            <ac:spMk id="37" creationId="{49D46C70-CB41-4D9F-9EDD-5EF133693E1A}"/>
          </ac:spMkLst>
        </pc:spChg>
        <pc:spChg chg="mod">
          <ac:chgData name="Bruno Oliveira" userId="bdcb0c6f-3353-4a59-b392-46f5bae46dac" providerId="ADAL" clId="{9EF08285-2911-414A-A3F3-A6ABCBA10102}" dt="2023-05-31T20:47:47.971" v="287" actId="571"/>
          <ac:spMkLst>
            <pc:docMk/>
            <pc:sldMk cId="2273771770" sldId="259"/>
            <ac:spMk id="38" creationId="{7F2791BB-F01A-483E-9688-533354957C62}"/>
          </ac:spMkLst>
        </pc:spChg>
        <pc:spChg chg="mod">
          <ac:chgData name="Bruno Oliveira" userId="bdcb0c6f-3353-4a59-b392-46f5bae46dac" providerId="ADAL" clId="{9EF08285-2911-414A-A3F3-A6ABCBA10102}" dt="2023-05-31T20:47:53.610" v="288" actId="571"/>
          <ac:spMkLst>
            <pc:docMk/>
            <pc:sldMk cId="2273771770" sldId="259"/>
            <ac:spMk id="40" creationId="{BA29F2C4-ACD6-4C07-948B-EF67C1CD97C9}"/>
          </ac:spMkLst>
        </pc:spChg>
        <pc:spChg chg="mod">
          <ac:chgData name="Bruno Oliveira" userId="bdcb0c6f-3353-4a59-b392-46f5bae46dac" providerId="ADAL" clId="{9EF08285-2911-414A-A3F3-A6ABCBA10102}" dt="2023-05-31T20:47:53.610" v="288" actId="571"/>
          <ac:spMkLst>
            <pc:docMk/>
            <pc:sldMk cId="2273771770" sldId="259"/>
            <ac:spMk id="41" creationId="{6CDB275A-1FB1-42CC-8EAA-DFE4A712FC5A}"/>
          </ac:spMkLst>
        </pc:spChg>
        <pc:spChg chg="mod">
          <ac:chgData name="Bruno Oliveira" userId="bdcb0c6f-3353-4a59-b392-46f5bae46dac" providerId="ADAL" clId="{9EF08285-2911-414A-A3F3-A6ABCBA10102}" dt="2023-05-31T20:47:53.610" v="288" actId="571"/>
          <ac:spMkLst>
            <pc:docMk/>
            <pc:sldMk cId="2273771770" sldId="259"/>
            <ac:spMk id="43" creationId="{B079088D-DDF4-494C-AA83-FD75287186D9}"/>
          </ac:spMkLst>
        </pc:spChg>
        <pc:spChg chg="mod">
          <ac:chgData name="Bruno Oliveira" userId="bdcb0c6f-3353-4a59-b392-46f5bae46dac" providerId="ADAL" clId="{9EF08285-2911-414A-A3F3-A6ABCBA10102}" dt="2023-05-31T20:47:53.610" v="288" actId="571"/>
          <ac:spMkLst>
            <pc:docMk/>
            <pc:sldMk cId="2273771770" sldId="259"/>
            <ac:spMk id="44" creationId="{981AD28F-0B2A-4A20-8E3D-B70700E9FC79}"/>
          </ac:spMkLst>
        </pc:spChg>
        <pc:spChg chg="add mod">
          <ac:chgData name="Bruno Oliveira" userId="bdcb0c6f-3353-4a59-b392-46f5bae46dac" providerId="ADAL" clId="{9EF08285-2911-414A-A3F3-A6ABCBA10102}" dt="2023-06-01T16:35:15.453" v="708" actId="164"/>
          <ac:spMkLst>
            <pc:docMk/>
            <pc:sldMk cId="2273771770" sldId="259"/>
            <ac:spMk id="47" creationId="{4F43D489-26D7-445D-ABE7-C17A4CAF423A}"/>
          </ac:spMkLst>
        </pc:spChg>
        <pc:spChg chg="add mod">
          <ac:chgData name="Bruno Oliveira" userId="bdcb0c6f-3353-4a59-b392-46f5bae46dac" providerId="ADAL" clId="{9EF08285-2911-414A-A3F3-A6ABCBA10102}" dt="2023-06-01T16:35:15.453" v="708" actId="164"/>
          <ac:spMkLst>
            <pc:docMk/>
            <pc:sldMk cId="2273771770" sldId="259"/>
            <ac:spMk id="48" creationId="{A0077039-0A64-4753-A8F5-ED7835BED482}"/>
          </ac:spMkLst>
        </pc:spChg>
        <pc:spChg chg="add mod">
          <ac:chgData name="Bruno Oliveira" userId="bdcb0c6f-3353-4a59-b392-46f5bae46dac" providerId="ADAL" clId="{9EF08285-2911-414A-A3F3-A6ABCBA10102}" dt="2023-06-01T16:35:15.453" v="708" actId="164"/>
          <ac:spMkLst>
            <pc:docMk/>
            <pc:sldMk cId="2273771770" sldId="259"/>
            <ac:spMk id="2048" creationId="{EF8CF062-54B5-4EAA-9D62-1A69F1008EDC}"/>
          </ac:spMkLst>
        </pc:spChg>
        <pc:grpChg chg="add mod">
          <ac:chgData name="Bruno Oliveira" userId="bdcb0c6f-3353-4a59-b392-46f5bae46dac" providerId="ADAL" clId="{9EF08285-2911-414A-A3F3-A6ABCBA10102}" dt="2023-05-31T20:47:57.156" v="289" actId="164"/>
          <ac:grpSpMkLst>
            <pc:docMk/>
            <pc:sldMk cId="2273771770" sldId="259"/>
            <ac:grpSpMk id="3" creationId="{0E6FAD0A-A60F-433D-A871-3E7CEEF7EC9E}"/>
          </ac:grpSpMkLst>
        </pc:grpChg>
        <pc:grpChg chg="add mod">
          <ac:chgData name="Bruno Oliveira" userId="bdcb0c6f-3353-4a59-b392-46f5bae46dac" providerId="ADAL" clId="{9EF08285-2911-414A-A3F3-A6ABCBA10102}" dt="2023-05-31T20:47:57.156" v="289" actId="164"/>
          <ac:grpSpMkLst>
            <pc:docMk/>
            <pc:sldMk cId="2273771770" sldId="259"/>
            <ac:grpSpMk id="8" creationId="{458586D0-1A16-482C-91A9-E2CE8E1D10E6}"/>
          </ac:grpSpMkLst>
        </pc:grpChg>
        <pc:grpChg chg="add del mod">
          <ac:chgData name="Bruno Oliveira" userId="bdcb0c6f-3353-4a59-b392-46f5bae46dac" providerId="ADAL" clId="{9EF08285-2911-414A-A3F3-A6ABCBA10102}" dt="2023-05-31T20:47:08.494" v="274" actId="478"/>
          <ac:grpSpMkLst>
            <pc:docMk/>
            <pc:sldMk cId="2273771770" sldId="259"/>
            <ac:grpSpMk id="9" creationId="{1DD9A07C-5832-4BEF-A3ED-AD632F8E7B34}"/>
          </ac:grpSpMkLst>
        </pc:grpChg>
        <pc:grpChg chg="add del mod">
          <ac:chgData name="Bruno Oliveira" userId="bdcb0c6f-3353-4a59-b392-46f5bae46dac" providerId="ADAL" clId="{9EF08285-2911-414A-A3F3-A6ABCBA10102}" dt="2023-05-31T20:46:57.628" v="271"/>
          <ac:grpSpMkLst>
            <pc:docMk/>
            <pc:sldMk cId="2273771770" sldId="259"/>
            <ac:grpSpMk id="12" creationId="{714BCDA6-70A4-4710-BF6F-94A8EFBFA667}"/>
          </ac:grpSpMkLst>
        </pc:grpChg>
        <pc:grpChg chg="add del mod">
          <ac:chgData name="Bruno Oliveira" userId="bdcb0c6f-3353-4a59-b392-46f5bae46dac" providerId="ADAL" clId="{9EF08285-2911-414A-A3F3-A6ABCBA10102}" dt="2023-05-31T20:46:57.628" v="271"/>
          <ac:grpSpMkLst>
            <pc:docMk/>
            <pc:sldMk cId="2273771770" sldId="259"/>
            <ac:grpSpMk id="15" creationId="{9DDF79DE-AE86-4A25-A41B-1EADCFA9385D}"/>
          </ac:grpSpMkLst>
        </pc:grpChg>
        <pc:grpChg chg="add mod">
          <ac:chgData name="Bruno Oliveira" userId="bdcb0c6f-3353-4a59-b392-46f5bae46dac" providerId="ADAL" clId="{9EF08285-2911-414A-A3F3-A6ABCBA10102}" dt="2023-05-31T20:47:57.156" v="289" actId="164"/>
          <ac:grpSpMkLst>
            <pc:docMk/>
            <pc:sldMk cId="2273771770" sldId="259"/>
            <ac:grpSpMk id="18" creationId="{A0F0E658-74B5-4877-A453-E5D1C9A271CF}"/>
          </ac:grpSpMkLst>
        </pc:grpChg>
        <pc:grpChg chg="add mod">
          <ac:chgData name="Bruno Oliveira" userId="bdcb0c6f-3353-4a59-b392-46f5bae46dac" providerId="ADAL" clId="{9EF08285-2911-414A-A3F3-A6ABCBA10102}" dt="2023-05-31T20:47:57.156" v="289" actId="164"/>
          <ac:grpSpMkLst>
            <pc:docMk/>
            <pc:sldMk cId="2273771770" sldId="259"/>
            <ac:grpSpMk id="21" creationId="{EA45B597-F4E0-4272-B380-740367476CB8}"/>
          </ac:grpSpMkLst>
        </pc:grpChg>
        <pc:grpChg chg="add mod">
          <ac:chgData name="Bruno Oliveira" userId="bdcb0c6f-3353-4a59-b392-46f5bae46dac" providerId="ADAL" clId="{9EF08285-2911-414A-A3F3-A6ABCBA10102}" dt="2023-05-31T20:47:57.156" v="289" actId="164"/>
          <ac:grpSpMkLst>
            <pc:docMk/>
            <pc:sldMk cId="2273771770" sldId="259"/>
            <ac:grpSpMk id="24" creationId="{FDA74EC3-B9CF-49F2-8F54-61AC1111F2C7}"/>
          </ac:grpSpMkLst>
        </pc:grpChg>
        <pc:grpChg chg="add mod">
          <ac:chgData name="Bruno Oliveira" userId="bdcb0c6f-3353-4a59-b392-46f5bae46dac" providerId="ADAL" clId="{9EF08285-2911-414A-A3F3-A6ABCBA10102}" dt="2023-05-31T20:47:57.156" v="289" actId="164"/>
          <ac:grpSpMkLst>
            <pc:docMk/>
            <pc:sldMk cId="2273771770" sldId="259"/>
            <ac:grpSpMk id="27" creationId="{B8378C30-81DA-4E5C-B8CF-64186CDD7C14}"/>
          </ac:grpSpMkLst>
        </pc:grpChg>
        <pc:grpChg chg="add mod">
          <ac:chgData name="Bruno Oliveira" userId="bdcb0c6f-3353-4a59-b392-46f5bae46dac" providerId="ADAL" clId="{9EF08285-2911-414A-A3F3-A6ABCBA10102}" dt="2023-05-31T20:47:57.156" v="289" actId="164"/>
          <ac:grpSpMkLst>
            <pc:docMk/>
            <pc:sldMk cId="2273771770" sldId="259"/>
            <ac:grpSpMk id="30" creationId="{2383ABA7-F5DE-4548-B5F8-F0D337133066}"/>
          </ac:grpSpMkLst>
        </pc:grpChg>
        <pc:grpChg chg="add mod">
          <ac:chgData name="Bruno Oliveira" userId="bdcb0c6f-3353-4a59-b392-46f5bae46dac" providerId="ADAL" clId="{9EF08285-2911-414A-A3F3-A6ABCBA10102}" dt="2023-05-31T20:47:57.156" v="289" actId="164"/>
          <ac:grpSpMkLst>
            <pc:docMk/>
            <pc:sldMk cId="2273771770" sldId="259"/>
            <ac:grpSpMk id="33" creationId="{1195B3CC-A029-496F-A0A3-CD5FF362BB1D}"/>
          </ac:grpSpMkLst>
        </pc:grpChg>
        <pc:grpChg chg="add mod">
          <ac:chgData name="Bruno Oliveira" userId="bdcb0c6f-3353-4a59-b392-46f5bae46dac" providerId="ADAL" clId="{9EF08285-2911-414A-A3F3-A6ABCBA10102}" dt="2023-05-31T20:47:57.156" v="289" actId="164"/>
          <ac:grpSpMkLst>
            <pc:docMk/>
            <pc:sldMk cId="2273771770" sldId="259"/>
            <ac:grpSpMk id="36" creationId="{7F29421B-E573-409D-8D98-C9E625C89965}"/>
          </ac:grpSpMkLst>
        </pc:grpChg>
        <pc:grpChg chg="add mod">
          <ac:chgData name="Bruno Oliveira" userId="bdcb0c6f-3353-4a59-b392-46f5bae46dac" providerId="ADAL" clId="{9EF08285-2911-414A-A3F3-A6ABCBA10102}" dt="2023-05-31T20:47:57.156" v="289" actId="164"/>
          <ac:grpSpMkLst>
            <pc:docMk/>
            <pc:sldMk cId="2273771770" sldId="259"/>
            <ac:grpSpMk id="39" creationId="{1BA46850-771A-4146-A4D2-4F8CF1E28574}"/>
          </ac:grpSpMkLst>
        </pc:grpChg>
        <pc:grpChg chg="add mod">
          <ac:chgData name="Bruno Oliveira" userId="bdcb0c6f-3353-4a59-b392-46f5bae46dac" providerId="ADAL" clId="{9EF08285-2911-414A-A3F3-A6ABCBA10102}" dt="2023-05-31T20:47:57.156" v="289" actId="164"/>
          <ac:grpSpMkLst>
            <pc:docMk/>
            <pc:sldMk cId="2273771770" sldId="259"/>
            <ac:grpSpMk id="42" creationId="{2A814537-BF61-4DB1-9D44-AF89775D9183}"/>
          </ac:grpSpMkLst>
        </pc:grpChg>
        <pc:grpChg chg="add mod">
          <ac:chgData name="Bruno Oliveira" userId="bdcb0c6f-3353-4a59-b392-46f5bae46dac" providerId="ADAL" clId="{9EF08285-2911-414A-A3F3-A6ABCBA10102}" dt="2023-06-01T16:35:15.453" v="708" actId="164"/>
          <ac:grpSpMkLst>
            <pc:docMk/>
            <pc:sldMk cId="2273771770" sldId="259"/>
            <ac:grpSpMk id="2049" creationId="{CBD8F081-1E3C-41E0-AD96-9F679BA6D1D1}"/>
          </ac:grpSpMkLst>
        </pc:grpChg>
        <pc:picChg chg="add del mod">
          <ac:chgData name="Bruno Oliveira" userId="bdcb0c6f-3353-4a59-b392-46f5bae46dac" providerId="ADAL" clId="{9EF08285-2911-414A-A3F3-A6ABCBA10102}" dt="2023-05-31T20:41:38.106" v="238" actId="478"/>
          <ac:picMkLst>
            <pc:docMk/>
            <pc:sldMk cId="2273771770" sldId="259"/>
            <ac:picMk id="2050" creationId="{53483085-90EC-43B2-A8E2-3DF609C2F95A}"/>
          </ac:picMkLst>
        </pc:picChg>
      </pc:sldChg>
      <pc:sldChg chg="add del setBg">
        <pc:chgData name="Bruno Oliveira" userId="bdcb0c6f-3353-4a59-b392-46f5bae46dac" providerId="ADAL" clId="{9EF08285-2911-414A-A3F3-A6ABCBA10102}" dt="2023-05-31T01:13:55.102" v="118" actId="47"/>
        <pc:sldMkLst>
          <pc:docMk/>
          <pc:sldMk cId="3952141336" sldId="259"/>
        </pc:sldMkLst>
      </pc:sldChg>
      <pc:sldChg chg="new del">
        <pc:chgData name="Bruno Oliveira" userId="bdcb0c6f-3353-4a59-b392-46f5bae46dac" providerId="ADAL" clId="{9EF08285-2911-414A-A3F3-A6ABCBA10102}" dt="2023-05-31T01:15:30.687" v="130" actId="47"/>
        <pc:sldMkLst>
          <pc:docMk/>
          <pc:sldMk cId="4216567783" sldId="259"/>
        </pc:sldMkLst>
      </pc:sldChg>
      <pc:sldChg chg="add del">
        <pc:chgData name="Bruno Oliveira" userId="bdcb0c6f-3353-4a59-b392-46f5bae46dac" providerId="ADAL" clId="{9EF08285-2911-414A-A3F3-A6ABCBA10102}" dt="2023-05-31T20:54:56.977" v="331" actId="47"/>
        <pc:sldMkLst>
          <pc:docMk/>
          <pc:sldMk cId="2388330047" sldId="260"/>
        </pc:sldMkLst>
      </pc:sldChg>
      <pc:sldChg chg="addSp delSp modSp add mod modTransition delAnim modAnim">
        <pc:chgData name="Bruno Oliveira" userId="bdcb0c6f-3353-4a59-b392-46f5bae46dac" providerId="ADAL" clId="{9EF08285-2911-414A-A3F3-A6ABCBA10102}" dt="2023-05-31T21:19:16.396" v="383"/>
        <pc:sldMkLst>
          <pc:docMk/>
          <pc:sldMk cId="2156881413" sldId="261"/>
        </pc:sldMkLst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17" creationId="{EB7C0377-7B87-4C58-9E6C-61565ED8B57C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18" creationId="{40555B2F-1573-4174-B02E-D6A18EC8DCFC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19" creationId="{53A07D48-A028-4012-B61F-4EA0DB866C89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20" creationId="{96DF284C-4679-49EF-AC6C-EC5F4996A874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21" creationId="{FCE3EE9F-C8C2-45AC-8DCA-F85EDC406D26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22" creationId="{BCEA6FF7-8667-44D0-8288-8F412F6EB507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23" creationId="{8A4243BA-8AF9-4AC3-8670-9483556A0735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24" creationId="{3220151E-34EC-41C1-B054-48A791ED6939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25" creationId="{EF2625C3-8171-487A-A94F-06A5F777322B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26" creationId="{35F65A7F-8B87-4865-B2E2-C48ED74A78AA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27" creationId="{4AEF0C24-9026-44EE-8286-7EFEC4C76291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28" creationId="{7427BC12-94F8-4B33-BC90-0DEAD7C8F48B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29" creationId="{29EB4C5F-B3F3-45B5-9491-B57EAE3376B5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30" creationId="{D3AB76D2-7387-4329-8853-80260E8C62CA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31" creationId="{DFCF344A-185A-4D4F-80F6-557C53C72CA7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32" creationId="{4AD53554-53EF-4093-BFBC-738BB8D69363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33" creationId="{66E33C66-B050-4A96-86D6-7FDBE6ECC0BF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34" creationId="{F1A3022A-48B8-4C66-874F-50ACBE836EBF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35" creationId="{F41AC585-5F11-461C-96BE-1C994DA5BDC8}"/>
          </ac:spMkLst>
        </pc:spChg>
        <pc:spChg chg="mod">
          <ac:chgData name="Bruno Oliveira" userId="bdcb0c6f-3353-4a59-b392-46f5bae46dac" providerId="ADAL" clId="{9EF08285-2911-414A-A3F3-A6ABCBA10102}" dt="2023-05-31T20:48:00.401" v="290"/>
          <ac:spMkLst>
            <pc:docMk/>
            <pc:sldMk cId="2156881413" sldId="261"/>
            <ac:spMk id="36" creationId="{9A803F28-9C55-420F-8E29-5CCCDAD9A30B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48" creationId="{4A9CABF3-B417-4575-A032-36DC747818D3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49" creationId="{80BDBCED-3D6B-4A84-8B8C-152B2120BEB1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50" creationId="{BC6DCD89-60B6-44E6-999E-6A5159CB71E8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51" creationId="{35EEC769-687B-4C46-838C-E56D418818B1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52" creationId="{71BDF739-D613-499A-A066-271B884660A4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53" creationId="{305E60F2-4207-427D-93FE-68953C421CCF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54" creationId="{0D8DFDAF-8E95-4DE8-A84B-9F27447D31E4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55" creationId="{145154AE-5F1A-482F-897A-3B83435322AF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56" creationId="{DC2F0F3C-449F-4ADC-AF73-E7675EC59EA0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57" creationId="{3899D03E-FF29-4152-9FAE-A6AC89B8BA9C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58" creationId="{B1F4474B-0710-4F88-AFD2-0CD9C1432E87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59" creationId="{DE1EA62D-E0D5-4DB3-90CC-AFF9670B32A7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60" creationId="{0B935662-04CF-4B59-AEA5-DC0068564A90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61" creationId="{7E5B8249-B47F-450D-84BF-3ACA95B44779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62" creationId="{3AFEFC15-415B-4B00-8AC1-5101E051E5B6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63" creationId="{3C63DE99-9037-4657-96F7-1AEB170DC2F4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64" creationId="{E16FA291-0B4A-4311-B243-E2C3EA8062C4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65" creationId="{32E7E442-5EAB-4EF8-AEFB-2AD0B1CC121A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66" creationId="{E6F551DA-EE35-4072-880A-F2B84DFA29BC}"/>
          </ac:spMkLst>
        </pc:spChg>
        <pc:spChg chg="mod">
          <ac:chgData name="Bruno Oliveira" userId="bdcb0c6f-3353-4a59-b392-46f5bae46dac" providerId="ADAL" clId="{9EF08285-2911-414A-A3F3-A6ABCBA10102}" dt="2023-05-31T20:48:12.452" v="294"/>
          <ac:spMkLst>
            <pc:docMk/>
            <pc:sldMk cId="2156881413" sldId="261"/>
            <ac:spMk id="67" creationId="{74765760-5338-4A1A-BF95-4781A352F6CD}"/>
          </ac:spMkLst>
        </pc:spChg>
        <pc:grpChg chg="add del mod">
          <ac:chgData name="Bruno Oliveira" userId="bdcb0c6f-3353-4a59-b392-46f5bae46dac" providerId="ADAL" clId="{9EF08285-2911-414A-A3F3-A6ABCBA10102}" dt="2023-05-31T20:48:08.369" v="293"/>
          <ac:grpSpMkLst>
            <pc:docMk/>
            <pc:sldMk cId="2156881413" sldId="261"/>
            <ac:grpSpMk id="4" creationId="{D297FA64-7217-43B2-BDCC-9ABC21E191E2}"/>
          </ac:grpSpMkLst>
        </pc:grpChg>
        <pc:grpChg chg="mod">
          <ac:chgData name="Bruno Oliveira" userId="bdcb0c6f-3353-4a59-b392-46f5bae46dac" providerId="ADAL" clId="{9EF08285-2911-414A-A3F3-A6ABCBA10102}" dt="2023-05-31T20:48:00.401" v="290"/>
          <ac:grpSpMkLst>
            <pc:docMk/>
            <pc:sldMk cId="2156881413" sldId="261"/>
            <ac:grpSpMk id="6" creationId="{43976D1F-2A63-4158-80E2-855B6DE40908}"/>
          </ac:grpSpMkLst>
        </pc:grpChg>
        <pc:grpChg chg="mod">
          <ac:chgData name="Bruno Oliveira" userId="bdcb0c6f-3353-4a59-b392-46f5bae46dac" providerId="ADAL" clId="{9EF08285-2911-414A-A3F3-A6ABCBA10102}" dt="2023-05-31T20:48:00.401" v="290"/>
          <ac:grpSpMkLst>
            <pc:docMk/>
            <pc:sldMk cId="2156881413" sldId="261"/>
            <ac:grpSpMk id="8" creationId="{8ED23F26-DEB5-4C73-AF4A-E6F769412557}"/>
          </ac:grpSpMkLst>
        </pc:grpChg>
        <pc:grpChg chg="mod">
          <ac:chgData name="Bruno Oliveira" userId="bdcb0c6f-3353-4a59-b392-46f5bae46dac" providerId="ADAL" clId="{9EF08285-2911-414A-A3F3-A6ABCBA10102}" dt="2023-05-31T20:48:00.401" v="290"/>
          <ac:grpSpMkLst>
            <pc:docMk/>
            <pc:sldMk cId="2156881413" sldId="261"/>
            <ac:grpSpMk id="9" creationId="{C2330D30-56AF-4EAA-87B3-2F5D471F4DDD}"/>
          </ac:grpSpMkLst>
        </pc:grpChg>
        <pc:grpChg chg="mod">
          <ac:chgData name="Bruno Oliveira" userId="bdcb0c6f-3353-4a59-b392-46f5bae46dac" providerId="ADAL" clId="{9EF08285-2911-414A-A3F3-A6ABCBA10102}" dt="2023-05-31T20:48:00.401" v="290"/>
          <ac:grpSpMkLst>
            <pc:docMk/>
            <pc:sldMk cId="2156881413" sldId="261"/>
            <ac:grpSpMk id="10" creationId="{8F96F261-FBDC-4DDD-8D98-592353397985}"/>
          </ac:grpSpMkLst>
        </pc:grpChg>
        <pc:grpChg chg="mod">
          <ac:chgData name="Bruno Oliveira" userId="bdcb0c6f-3353-4a59-b392-46f5bae46dac" providerId="ADAL" clId="{9EF08285-2911-414A-A3F3-A6ABCBA10102}" dt="2023-05-31T20:48:00.401" v="290"/>
          <ac:grpSpMkLst>
            <pc:docMk/>
            <pc:sldMk cId="2156881413" sldId="261"/>
            <ac:grpSpMk id="11" creationId="{B767BE61-D57C-4D94-B61C-4FE2EB6EB347}"/>
          </ac:grpSpMkLst>
        </pc:grpChg>
        <pc:grpChg chg="mod">
          <ac:chgData name="Bruno Oliveira" userId="bdcb0c6f-3353-4a59-b392-46f5bae46dac" providerId="ADAL" clId="{9EF08285-2911-414A-A3F3-A6ABCBA10102}" dt="2023-05-31T20:48:00.401" v="290"/>
          <ac:grpSpMkLst>
            <pc:docMk/>
            <pc:sldMk cId="2156881413" sldId="261"/>
            <ac:grpSpMk id="12" creationId="{38B25938-F736-42BB-8450-07AC4EF7CCCA}"/>
          </ac:grpSpMkLst>
        </pc:grpChg>
        <pc:grpChg chg="mod">
          <ac:chgData name="Bruno Oliveira" userId="bdcb0c6f-3353-4a59-b392-46f5bae46dac" providerId="ADAL" clId="{9EF08285-2911-414A-A3F3-A6ABCBA10102}" dt="2023-05-31T20:48:00.401" v="290"/>
          <ac:grpSpMkLst>
            <pc:docMk/>
            <pc:sldMk cId="2156881413" sldId="261"/>
            <ac:grpSpMk id="13" creationId="{1DCB7B7E-6F70-4EE4-8A35-E8412CA1F534}"/>
          </ac:grpSpMkLst>
        </pc:grpChg>
        <pc:grpChg chg="mod">
          <ac:chgData name="Bruno Oliveira" userId="bdcb0c6f-3353-4a59-b392-46f5bae46dac" providerId="ADAL" clId="{9EF08285-2911-414A-A3F3-A6ABCBA10102}" dt="2023-05-31T20:48:00.401" v="290"/>
          <ac:grpSpMkLst>
            <pc:docMk/>
            <pc:sldMk cId="2156881413" sldId="261"/>
            <ac:grpSpMk id="14" creationId="{22200447-768F-4C68-81BE-D31BF766F4F0}"/>
          </ac:grpSpMkLst>
        </pc:grpChg>
        <pc:grpChg chg="mod">
          <ac:chgData name="Bruno Oliveira" userId="bdcb0c6f-3353-4a59-b392-46f5bae46dac" providerId="ADAL" clId="{9EF08285-2911-414A-A3F3-A6ABCBA10102}" dt="2023-05-31T20:48:00.401" v="290"/>
          <ac:grpSpMkLst>
            <pc:docMk/>
            <pc:sldMk cId="2156881413" sldId="261"/>
            <ac:grpSpMk id="15" creationId="{8783BBD2-2260-4582-9759-1A19EC8C60EF}"/>
          </ac:grpSpMkLst>
        </pc:grpChg>
        <pc:grpChg chg="mod">
          <ac:chgData name="Bruno Oliveira" userId="bdcb0c6f-3353-4a59-b392-46f5bae46dac" providerId="ADAL" clId="{9EF08285-2911-414A-A3F3-A6ABCBA10102}" dt="2023-05-31T20:48:00.401" v="290"/>
          <ac:grpSpMkLst>
            <pc:docMk/>
            <pc:sldMk cId="2156881413" sldId="261"/>
            <ac:grpSpMk id="16" creationId="{BDC16A77-A384-4279-B3DB-367D51356C19}"/>
          </ac:grpSpMkLst>
        </pc:grpChg>
        <pc:grpChg chg="add mod">
          <ac:chgData name="Bruno Oliveira" userId="bdcb0c6f-3353-4a59-b392-46f5bae46dac" providerId="ADAL" clId="{9EF08285-2911-414A-A3F3-A6ABCBA10102}" dt="2023-05-31T20:49:06.259" v="307" actId="1076"/>
          <ac:grpSpMkLst>
            <pc:docMk/>
            <pc:sldMk cId="2156881413" sldId="261"/>
            <ac:grpSpMk id="37" creationId="{7AEAAD65-15FA-4F22-B9B0-5A540BEB218D}"/>
          </ac:grpSpMkLst>
        </pc:grpChg>
        <pc:grpChg chg="mod">
          <ac:chgData name="Bruno Oliveira" userId="bdcb0c6f-3353-4a59-b392-46f5bae46dac" providerId="ADAL" clId="{9EF08285-2911-414A-A3F3-A6ABCBA10102}" dt="2023-05-31T20:48:12.452" v="294"/>
          <ac:grpSpMkLst>
            <pc:docMk/>
            <pc:sldMk cId="2156881413" sldId="261"/>
            <ac:grpSpMk id="38" creationId="{9C9D6075-509C-4DE6-8D43-30DAA1DA9105}"/>
          </ac:grpSpMkLst>
        </pc:grpChg>
        <pc:grpChg chg="mod">
          <ac:chgData name="Bruno Oliveira" userId="bdcb0c6f-3353-4a59-b392-46f5bae46dac" providerId="ADAL" clId="{9EF08285-2911-414A-A3F3-A6ABCBA10102}" dt="2023-05-31T20:48:12.452" v="294"/>
          <ac:grpSpMkLst>
            <pc:docMk/>
            <pc:sldMk cId="2156881413" sldId="261"/>
            <ac:grpSpMk id="39" creationId="{7E5E28A7-1316-4BC9-9E97-C87A431F54A1}"/>
          </ac:grpSpMkLst>
        </pc:grpChg>
        <pc:grpChg chg="mod">
          <ac:chgData name="Bruno Oliveira" userId="bdcb0c6f-3353-4a59-b392-46f5bae46dac" providerId="ADAL" clId="{9EF08285-2911-414A-A3F3-A6ABCBA10102}" dt="2023-05-31T20:48:12.452" v="294"/>
          <ac:grpSpMkLst>
            <pc:docMk/>
            <pc:sldMk cId="2156881413" sldId="261"/>
            <ac:grpSpMk id="40" creationId="{909D7F9A-2ED7-423A-AEAA-366425176434}"/>
          </ac:grpSpMkLst>
        </pc:grpChg>
        <pc:grpChg chg="mod">
          <ac:chgData name="Bruno Oliveira" userId="bdcb0c6f-3353-4a59-b392-46f5bae46dac" providerId="ADAL" clId="{9EF08285-2911-414A-A3F3-A6ABCBA10102}" dt="2023-05-31T20:48:12.452" v="294"/>
          <ac:grpSpMkLst>
            <pc:docMk/>
            <pc:sldMk cId="2156881413" sldId="261"/>
            <ac:grpSpMk id="41" creationId="{1545C38B-98B1-4311-8DF8-B424CAD5A5F2}"/>
          </ac:grpSpMkLst>
        </pc:grpChg>
        <pc:grpChg chg="mod">
          <ac:chgData name="Bruno Oliveira" userId="bdcb0c6f-3353-4a59-b392-46f5bae46dac" providerId="ADAL" clId="{9EF08285-2911-414A-A3F3-A6ABCBA10102}" dt="2023-05-31T20:48:12.452" v="294"/>
          <ac:grpSpMkLst>
            <pc:docMk/>
            <pc:sldMk cId="2156881413" sldId="261"/>
            <ac:grpSpMk id="42" creationId="{1B6E4A54-42C6-4736-98B7-F7A875203A3C}"/>
          </ac:grpSpMkLst>
        </pc:grpChg>
        <pc:grpChg chg="mod">
          <ac:chgData name="Bruno Oliveira" userId="bdcb0c6f-3353-4a59-b392-46f5bae46dac" providerId="ADAL" clId="{9EF08285-2911-414A-A3F3-A6ABCBA10102}" dt="2023-05-31T20:48:12.452" v="294"/>
          <ac:grpSpMkLst>
            <pc:docMk/>
            <pc:sldMk cId="2156881413" sldId="261"/>
            <ac:grpSpMk id="43" creationId="{0C929462-45B1-4695-9CF4-D40DBE94CCF1}"/>
          </ac:grpSpMkLst>
        </pc:grpChg>
        <pc:grpChg chg="mod">
          <ac:chgData name="Bruno Oliveira" userId="bdcb0c6f-3353-4a59-b392-46f5bae46dac" providerId="ADAL" clId="{9EF08285-2911-414A-A3F3-A6ABCBA10102}" dt="2023-05-31T20:48:12.452" v="294"/>
          <ac:grpSpMkLst>
            <pc:docMk/>
            <pc:sldMk cId="2156881413" sldId="261"/>
            <ac:grpSpMk id="44" creationId="{C62BAC96-CB49-4FE1-AA79-EE6E70E107D0}"/>
          </ac:grpSpMkLst>
        </pc:grpChg>
        <pc:grpChg chg="mod">
          <ac:chgData name="Bruno Oliveira" userId="bdcb0c6f-3353-4a59-b392-46f5bae46dac" providerId="ADAL" clId="{9EF08285-2911-414A-A3F3-A6ABCBA10102}" dt="2023-05-31T20:48:12.452" v="294"/>
          <ac:grpSpMkLst>
            <pc:docMk/>
            <pc:sldMk cId="2156881413" sldId="261"/>
            <ac:grpSpMk id="45" creationId="{C2743621-6850-4845-9277-0932BBB62995}"/>
          </ac:grpSpMkLst>
        </pc:grpChg>
        <pc:grpChg chg="mod">
          <ac:chgData name="Bruno Oliveira" userId="bdcb0c6f-3353-4a59-b392-46f5bae46dac" providerId="ADAL" clId="{9EF08285-2911-414A-A3F3-A6ABCBA10102}" dt="2023-05-31T20:48:12.452" v="294"/>
          <ac:grpSpMkLst>
            <pc:docMk/>
            <pc:sldMk cId="2156881413" sldId="261"/>
            <ac:grpSpMk id="46" creationId="{C3A7D922-BD65-4B38-AE78-4CE98FB5AC62}"/>
          </ac:grpSpMkLst>
        </pc:grpChg>
        <pc:grpChg chg="mod">
          <ac:chgData name="Bruno Oliveira" userId="bdcb0c6f-3353-4a59-b392-46f5bae46dac" providerId="ADAL" clId="{9EF08285-2911-414A-A3F3-A6ABCBA10102}" dt="2023-05-31T20:48:12.452" v="294"/>
          <ac:grpSpMkLst>
            <pc:docMk/>
            <pc:sldMk cId="2156881413" sldId="261"/>
            <ac:grpSpMk id="47" creationId="{800E2D88-9C72-45F6-8E29-D43869D7F8D7}"/>
          </ac:grpSpMkLst>
        </pc:grpChg>
        <pc:picChg chg="mod">
          <ac:chgData name="Bruno Oliveira" userId="bdcb0c6f-3353-4a59-b392-46f5bae46dac" providerId="ADAL" clId="{9EF08285-2911-414A-A3F3-A6ABCBA10102}" dt="2023-05-31T20:48:40.400" v="303" actId="1076"/>
          <ac:picMkLst>
            <pc:docMk/>
            <pc:sldMk cId="2156881413" sldId="261"/>
            <ac:picMk id="5" creationId="{0EBDA4BE-4A97-4B10-A875-E2181E882D70}"/>
          </ac:picMkLst>
        </pc:picChg>
        <pc:picChg chg="del">
          <ac:chgData name="Bruno Oliveira" userId="bdcb0c6f-3353-4a59-b392-46f5bae46dac" providerId="ADAL" clId="{9EF08285-2911-414A-A3F3-A6ABCBA10102}" dt="2023-05-31T20:45:37.176" v="259" actId="478"/>
          <ac:picMkLst>
            <pc:docMk/>
            <pc:sldMk cId="2156881413" sldId="261"/>
            <ac:picMk id="7" creationId="{17267729-42F3-4BE0-AE73-BB97C0BA4F55}"/>
          </ac:picMkLst>
        </pc:picChg>
        <pc:picChg chg="add del mod">
          <ac:chgData name="Bruno Oliveira" userId="bdcb0c6f-3353-4a59-b392-46f5bae46dac" providerId="ADAL" clId="{9EF08285-2911-414A-A3F3-A6ABCBA10102}" dt="2023-05-31T20:49:26.958" v="310" actId="21"/>
          <ac:picMkLst>
            <pc:docMk/>
            <pc:sldMk cId="2156881413" sldId="261"/>
            <ac:picMk id="68" creationId="{B70277F5-AF86-47E3-B7C3-DD80A6B36012}"/>
          </ac:picMkLst>
        </pc:picChg>
        <pc:picChg chg="add mod modCrop">
          <ac:chgData name="Bruno Oliveira" userId="bdcb0c6f-3353-4a59-b392-46f5bae46dac" providerId="ADAL" clId="{9EF08285-2911-414A-A3F3-A6ABCBA10102}" dt="2023-05-31T20:49:50.387" v="315" actId="732"/>
          <ac:picMkLst>
            <pc:docMk/>
            <pc:sldMk cId="2156881413" sldId="261"/>
            <ac:picMk id="69" creationId="{DDB22DBC-E9B8-44B9-9A84-3ADC3735707E}"/>
          </ac:picMkLst>
        </pc:picChg>
        <pc:picChg chg="add mod">
          <ac:chgData name="Bruno Oliveira" userId="bdcb0c6f-3353-4a59-b392-46f5bae46dac" providerId="ADAL" clId="{9EF08285-2911-414A-A3F3-A6ABCBA10102}" dt="2023-05-31T20:52:39.179" v="325"/>
          <ac:picMkLst>
            <pc:docMk/>
            <pc:sldMk cId="2156881413" sldId="261"/>
            <ac:picMk id="70" creationId="{CEF84F40-3046-44B6-AC94-C0DB8F49A2EC}"/>
          </ac:picMkLst>
        </pc:picChg>
      </pc:sldChg>
      <pc:sldChg chg="addSp delSp modSp add mod ord modTransition delAnim modAnim">
        <pc:chgData name="Bruno Oliveira" userId="bdcb0c6f-3353-4a59-b392-46f5bae46dac" providerId="ADAL" clId="{9EF08285-2911-414A-A3F3-A6ABCBA10102}" dt="2023-06-01T12:31:59.577" v="568"/>
        <pc:sldMkLst>
          <pc:docMk/>
          <pc:sldMk cId="2634240677" sldId="262"/>
        </pc:sldMkLst>
        <pc:spChg chg="add mod">
          <ac:chgData name="Bruno Oliveira" userId="bdcb0c6f-3353-4a59-b392-46f5bae46dac" providerId="ADAL" clId="{9EF08285-2911-414A-A3F3-A6ABCBA10102}" dt="2023-05-31T21:18:48.067" v="380" actId="1076"/>
          <ac:spMkLst>
            <pc:docMk/>
            <pc:sldMk cId="2634240677" sldId="262"/>
            <ac:spMk id="4" creationId="{57D0C05B-5A77-4777-A25F-1DE712C9B684}"/>
          </ac:spMkLst>
        </pc:spChg>
        <pc:grpChg chg="del">
          <ac:chgData name="Bruno Oliveira" userId="bdcb0c6f-3353-4a59-b392-46f5bae46dac" providerId="ADAL" clId="{9EF08285-2911-414A-A3F3-A6ABCBA10102}" dt="2023-05-31T21:14:27.991" v="337" actId="478"/>
          <ac:grpSpMkLst>
            <pc:docMk/>
            <pc:sldMk cId="2634240677" sldId="262"/>
            <ac:grpSpMk id="37" creationId="{7AEAAD65-15FA-4F22-B9B0-5A540BEB218D}"/>
          </ac:grpSpMkLst>
        </pc:grpChg>
        <pc:picChg chg="add mod ord modCrop">
          <ac:chgData name="Bruno Oliveira" userId="bdcb0c6f-3353-4a59-b392-46f5bae46dac" providerId="ADAL" clId="{9EF08285-2911-414A-A3F3-A6ABCBA10102}" dt="2023-05-31T21:43:22.856" v="460" actId="171"/>
          <ac:picMkLst>
            <pc:docMk/>
            <pc:sldMk cId="2634240677" sldId="262"/>
            <ac:picMk id="3" creationId="{5DE65ED7-BC22-420E-9C5C-A66B72E8F7B2}"/>
          </ac:picMkLst>
        </pc:picChg>
        <pc:picChg chg="del">
          <ac:chgData name="Bruno Oliveira" userId="bdcb0c6f-3353-4a59-b392-46f5bae46dac" providerId="ADAL" clId="{9EF08285-2911-414A-A3F3-A6ABCBA10102}" dt="2023-05-31T21:14:24.666" v="335" actId="478"/>
          <ac:picMkLst>
            <pc:docMk/>
            <pc:sldMk cId="2634240677" sldId="262"/>
            <ac:picMk id="5" creationId="{0EBDA4BE-4A97-4B10-A875-E2181E882D70}"/>
          </ac:picMkLst>
        </pc:picChg>
        <pc:picChg chg="add mod">
          <ac:chgData name="Bruno Oliveira" userId="bdcb0c6f-3353-4a59-b392-46f5bae46dac" providerId="ADAL" clId="{9EF08285-2911-414A-A3F3-A6ABCBA10102}" dt="2023-05-31T21:34:51.345" v="412" actId="962"/>
          <ac:picMkLst>
            <pc:docMk/>
            <pc:sldMk cId="2634240677" sldId="262"/>
            <ac:picMk id="7" creationId="{E00C3335-FF61-4039-9823-4D0F6F9E7633}"/>
          </ac:picMkLst>
        </pc:picChg>
        <pc:picChg chg="add mod">
          <ac:chgData name="Bruno Oliveira" userId="bdcb0c6f-3353-4a59-b392-46f5bae46dac" providerId="ADAL" clId="{9EF08285-2911-414A-A3F3-A6ABCBA10102}" dt="2023-06-01T12:21:57.568" v="530" actId="1076"/>
          <ac:picMkLst>
            <pc:docMk/>
            <pc:sldMk cId="2634240677" sldId="262"/>
            <ac:picMk id="9" creationId="{9D2F0036-34F8-4772-A7C3-C2807E5ED6CB}"/>
          </ac:picMkLst>
        </pc:picChg>
        <pc:picChg chg="add del mod">
          <ac:chgData name="Bruno Oliveira" userId="bdcb0c6f-3353-4a59-b392-46f5bae46dac" providerId="ADAL" clId="{9EF08285-2911-414A-A3F3-A6ABCBA10102}" dt="2023-05-31T21:15:17.772" v="349" actId="478"/>
          <ac:picMkLst>
            <pc:docMk/>
            <pc:sldMk cId="2634240677" sldId="262"/>
            <ac:picMk id="68" creationId="{B360D1CC-07D1-4CAE-86BF-D495C9874069}"/>
          </ac:picMkLst>
        </pc:picChg>
        <pc:picChg chg="del">
          <ac:chgData name="Bruno Oliveira" userId="bdcb0c6f-3353-4a59-b392-46f5bae46dac" providerId="ADAL" clId="{9EF08285-2911-414A-A3F3-A6ABCBA10102}" dt="2023-05-31T21:14:26.470" v="336" actId="478"/>
          <ac:picMkLst>
            <pc:docMk/>
            <pc:sldMk cId="2634240677" sldId="262"/>
            <ac:picMk id="69" creationId="{DDB22DBC-E9B8-44B9-9A84-3ADC3735707E}"/>
          </ac:picMkLst>
        </pc:picChg>
        <pc:picChg chg="del">
          <ac:chgData name="Bruno Oliveira" userId="bdcb0c6f-3353-4a59-b392-46f5bae46dac" providerId="ADAL" clId="{9EF08285-2911-414A-A3F3-A6ABCBA10102}" dt="2023-05-31T21:14:23.305" v="334" actId="478"/>
          <ac:picMkLst>
            <pc:docMk/>
            <pc:sldMk cId="2634240677" sldId="262"/>
            <ac:picMk id="70" creationId="{CEF84F40-3046-44B6-AC94-C0DB8F49A2EC}"/>
          </ac:picMkLst>
        </pc:picChg>
        <pc:picChg chg="add del mod">
          <ac:chgData name="Bruno Oliveira" userId="bdcb0c6f-3353-4a59-b392-46f5bae46dac" providerId="ADAL" clId="{9EF08285-2911-414A-A3F3-A6ABCBA10102}" dt="2023-05-31T21:16:05.778" v="352" actId="478"/>
          <ac:picMkLst>
            <pc:docMk/>
            <pc:sldMk cId="2634240677" sldId="262"/>
            <ac:picMk id="71" creationId="{47D8555D-D3DF-4929-A9DA-B5AE4DD2BEDA}"/>
          </ac:picMkLst>
        </pc:picChg>
        <pc:picChg chg="add del mod">
          <ac:chgData name="Bruno Oliveira" userId="bdcb0c6f-3353-4a59-b392-46f5bae46dac" providerId="ADAL" clId="{9EF08285-2911-414A-A3F3-A6ABCBA10102}" dt="2023-05-31T21:28:47.549" v="387" actId="478"/>
          <ac:picMkLst>
            <pc:docMk/>
            <pc:sldMk cId="2634240677" sldId="262"/>
            <ac:picMk id="72" creationId="{93AE8E6A-D53A-4524-BF49-BE76EF65E18C}"/>
          </ac:picMkLst>
        </pc:picChg>
        <pc:picChg chg="add mod">
          <ac:chgData name="Bruno Oliveira" userId="bdcb0c6f-3353-4a59-b392-46f5bae46dac" providerId="ADAL" clId="{9EF08285-2911-414A-A3F3-A6ABCBA10102}" dt="2023-05-31T21:37:07.063" v="430" actId="1076"/>
          <ac:picMkLst>
            <pc:docMk/>
            <pc:sldMk cId="2634240677" sldId="262"/>
            <ac:picMk id="73" creationId="{823DAEC7-847A-45C0-B5A8-9C2B923C91F1}"/>
          </ac:picMkLst>
        </pc:picChg>
        <pc:picChg chg="add del mod">
          <ac:chgData name="Bruno Oliveira" userId="bdcb0c6f-3353-4a59-b392-46f5bae46dac" providerId="ADAL" clId="{9EF08285-2911-414A-A3F3-A6ABCBA10102}" dt="2023-05-31T21:40:29.574" v="440" actId="478"/>
          <ac:picMkLst>
            <pc:docMk/>
            <pc:sldMk cId="2634240677" sldId="262"/>
            <ac:picMk id="74" creationId="{24BDE219-EB30-417F-91F1-6ADB43627206}"/>
          </ac:picMkLst>
        </pc:picChg>
        <pc:picChg chg="add del mod">
          <ac:chgData name="Bruno Oliveira" userId="bdcb0c6f-3353-4a59-b392-46f5bae46dac" providerId="ADAL" clId="{9EF08285-2911-414A-A3F3-A6ABCBA10102}" dt="2023-05-31T21:43:38.615" v="461" actId="478"/>
          <ac:picMkLst>
            <pc:docMk/>
            <pc:sldMk cId="2634240677" sldId="262"/>
            <ac:picMk id="75" creationId="{ED9DA9EE-7D0B-4240-B67E-8A43DCE7FBE1}"/>
          </ac:picMkLst>
        </pc:picChg>
        <pc:picChg chg="add del mod">
          <ac:chgData name="Bruno Oliveira" userId="bdcb0c6f-3353-4a59-b392-46f5bae46dac" providerId="ADAL" clId="{9EF08285-2911-414A-A3F3-A6ABCBA10102}" dt="2023-05-31T21:43:39.374" v="462" actId="478"/>
          <ac:picMkLst>
            <pc:docMk/>
            <pc:sldMk cId="2634240677" sldId="262"/>
            <ac:picMk id="76" creationId="{97C221F7-CB05-4356-9F72-DD1662BEF1FD}"/>
          </ac:picMkLst>
        </pc:picChg>
        <pc:picChg chg="add mod">
          <ac:chgData name="Bruno Oliveira" userId="bdcb0c6f-3353-4a59-b392-46f5bae46dac" providerId="ADAL" clId="{9EF08285-2911-414A-A3F3-A6ABCBA10102}" dt="2023-05-31T21:44:55.645" v="473" actId="1076"/>
          <ac:picMkLst>
            <pc:docMk/>
            <pc:sldMk cId="2634240677" sldId="262"/>
            <ac:picMk id="77" creationId="{0AADC5AE-8B29-45DD-89B2-E5C8CB0AFC34}"/>
          </ac:picMkLst>
        </pc:picChg>
        <pc:picChg chg="add mod">
          <ac:chgData name="Bruno Oliveira" userId="bdcb0c6f-3353-4a59-b392-46f5bae46dac" providerId="ADAL" clId="{9EF08285-2911-414A-A3F3-A6ABCBA10102}" dt="2023-05-31T21:44:56.951" v="474" actId="1076"/>
          <ac:picMkLst>
            <pc:docMk/>
            <pc:sldMk cId="2634240677" sldId="262"/>
            <ac:picMk id="78" creationId="{02991D6D-A157-413A-A451-98ABC196C34E}"/>
          </ac:picMkLst>
        </pc:picChg>
        <pc:picChg chg="add del">
          <ac:chgData name="Bruno Oliveira" userId="bdcb0c6f-3353-4a59-b392-46f5bae46dac" providerId="ADAL" clId="{9EF08285-2911-414A-A3F3-A6ABCBA10102}" dt="2023-05-31T21:27:50.548" v="386" actId="478"/>
          <ac:picMkLst>
            <pc:docMk/>
            <pc:sldMk cId="2634240677" sldId="262"/>
            <ac:picMk id="3074" creationId="{7797110B-0ABB-4115-BAF5-497D0A0F1470}"/>
          </ac:picMkLst>
        </pc:picChg>
        <pc:picChg chg="add del mod">
          <ac:chgData name="Bruno Oliveira" userId="bdcb0c6f-3353-4a59-b392-46f5bae46dac" providerId="ADAL" clId="{9EF08285-2911-414A-A3F3-A6ABCBA10102}" dt="2023-05-31T21:29:14.913" v="393"/>
          <ac:picMkLst>
            <pc:docMk/>
            <pc:sldMk cId="2634240677" sldId="262"/>
            <ac:picMk id="3076" creationId="{7E6BE09E-558B-4102-834B-7933384576B8}"/>
          </ac:picMkLst>
        </pc:picChg>
        <pc:picChg chg="add mod">
          <ac:chgData name="Bruno Oliveira" userId="bdcb0c6f-3353-4a59-b392-46f5bae46dac" providerId="ADAL" clId="{9EF08285-2911-414A-A3F3-A6ABCBA10102}" dt="2023-05-31T21:36:39.231" v="425" actId="1076"/>
          <ac:picMkLst>
            <pc:docMk/>
            <pc:sldMk cId="2634240677" sldId="262"/>
            <ac:picMk id="3078" creationId="{21F7AF9E-EB9A-4C8E-8036-ACABFD4A5D19}"/>
          </ac:picMkLst>
        </pc:picChg>
      </pc:sldChg>
      <pc:sldChg chg="add">
        <pc:chgData name="Bruno Oliveira" userId="bdcb0c6f-3353-4a59-b392-46f5bae46dac" providerId="ADAL" clId="{9EF08285-2911-414A-A3F3-A6ABCBA10102}" dt="2023-05-31T21:41:04.135" v="441"/>
        <pc:sldMkLst>
          <pc:docMk/>
          <pc:sldMk cId="724073929" sldId="263"/>
        </pc:sldMkLst>
      </pc:sldChg>
      <pc:sldChg chg="addSp delSp modSp new mod addAnim delAnim modAnim">
        <pc:chgData name="Bruno Oliveira" userId="bdcb0c6f-3353-4a59-b392-46f5bae46dac" providerId="ADAL" clId="{9EF08285-2911-414A-A3F3-A6ABCBA10102}" dt="2023-06-01T16:40:31.166" v="735" actId="478"/>
        <pc:sldMkLst>
          <pc:docMk/>
          <pc:sldMk cId="202740833" sldId="264"/>
        </pc:sldMkLst>
        <pc:spChg chg="add del">
          <ac:chgData name="Bruno Oliveira" userId="bdcb0c6f-3353-4a59-b392-46f5bae46dac" providerId="ADAL" clId="{9EF08285-2911-414A-A3F3-A6ABCBA10102}" dt="2023-05-31T21:58:27.924" v="479" actId="22"/>
          <ac:spMkLst>
            <pc:docMk/>
            <pc:sldMk cId="202740833" sldId="264"/>
            <ac:spMk id="3" creationId="{4E0BE23E-A134-493C-9E5F-664E33E4DC03}"/>
          </ac:spMkLst>
        </pc:spChg>
        <pc:picChg chg="add mod modCrop">
          <ac:chgData name="Bruno Oliveira" userId="bdcb0c6f-3353-4a59-b392-46f5bae46dac" providerId="ADAL" clId="{9EF08285-2911-414A-A3F3-A6ABCBA10102}" dt="2023-06-01T14:41:00.195" v="601" actId="732"/>
          <ac:picMkLst>
            <pc:docMk/>
            <pc:sldMk cId="202740833" sldId="264"/>
            <ac:picMk id="5" creationId="{B0B9E877-EF1E-4393-987C-AE0EC56562E4}"/>
          </ac:picMkLst>
        </pc:picChg>
        <pc:picChg chg="add del mod">
          <ac:chgData name="Bruno Oliveira" userId="bdcb0c6f-3353-4a59-b392-46f5bae46dac" providerId="ADAL" clId="{9EF08285-2911-414A-A3F3-A6ABCBA10102}" dt="2023-06-01T14:31:32.708" v="577" actId="478"/>
          <ac:picMkLst>
            <pc:docMk/>
            <pc:sldMk cId="202740833" sldId="264"/>
            <ac:picMk id="7" creationId="{FB49EE84-F760-4B57-B250-F54A9153E76C}"/>
          </ac:picMkLst>
        </pc:picChg>
        <pc:picChg chg="add mod modCrop">
          <ac:chgData name="Bruno Oliveira" userId="bdcb0c6f-3353-4a59-b392-46f5bae46dac" providerId="ADAL" clId="{9EF08285-2911-414A-A3F3-A6ABCBA10102}" dt="2023-06-01T14:41:27.292" v="607" actId="1076"/>
          <ac:picMkLst>
            <pc:docMk/>
            <pc:sldMk cId="202740833" sldId="264"/>
            <ac:picMk id="9" creationId="{D41C5060-80C3-4686-927B-B0714402CF6C}"/>
          </ac:picMkLst>
        </pc:picChg>
        <pc:picChg chg="add mod">
          <ac:chgData name="Bruno Oliveira" userId="bdcb0c6f-3353-4a59-b392-46f5bae46dac" providerId="ADAL" clId="{9EF08285-2911-414A-A3F3-A6ABCBA10102}" dt="2023-06-01T14:42:15.211" v="627" actId="1076"/>
          <ac:picMkLst>
            <pc:docMk/>
            <pc:sldMk cId="202740833" sldId="264"/>
            <ac:picMk id="11" creationId="{C5694AE0-5458-4501-9656-3AD2BBDC53ED}"/>
          </ac:picMkLst>
        </pc:picChg>
        <pc:picChg chg="add mod">
          <ac:chgData name="Bruno Oliveira" userId="bdcb0c6f-3353-4a59-b392-46f5bae46dac" providerId="ADAL" clId="{9EF08285-2911-414A-A3F3-A6ABCBA10102}" dt="2023-06-01T14:42:25.631" v="629" actId="1076"/>
          <ac:picMkLst>
            <pc:docMk/>
            <pc:sldMk cId="202740833" sldId="264"/>
            <ac:picMk id="13" creationId="{8ECF90BE-C6FB-4824-9208-486CCE2393A8}"/>
          </ac:picMkLst>
        </pc:picChg>
        <pc:picChg chg="add mod">
          <ac:chgData name="Bruno Oliveira" userId="bdcb0c6f-3353-4a59-b392-46f5bae46dac" providerId="ADAL" clId="{9EF08285-2911-414A-A3F3-A6ABCBA10102}" dt="2023-06-01T14:42:03.235" v="623" actId="1076"/>
          <ac:picMkLst>
            <pc:docMk/>
            <pc:sldMk cId="202740833" sldId="264"/>
            <ac:picMk id="15" creationId="{9B9158EB-F5E9-4F25-B450-D62376746AC7}"/>
          </ac:picMkLst>
        </pc:picChg>
        <pc:picChg chg="add mod">
          <ac:chgData name="Bruno Oliveira" userId="bdcb0c6f-3353-4a59-b392-46f5bae46dac" providerId="ADAL" clId="{9EF08285-2911-414A-A3F3-A6ABCBA10102}" dt="2023-06-01T14:42:52.365" v="637" actId="688"/>
          <ac:picMkLst>
            <pc:docMk/>
            <pc:sldMk cId="202740833" sldId="264"/>
            <ac:picMk id="16" creationId="{DBFD12D8-D91F-46CD-8BA0-0904F6BAA795}"/>
          </ac:picMkLst>
        </pc:picChg>
        <pc:picChg chg="add del mod">
          <ac:chgData name="Bruno Oliveira" userId="bdcb0c6f-3353-4a59-b392-46f5bae46dac" providerId="ADAL" clId="{9EF08285-2911-414A-A3F3-A6ABCBA10102}" dt="2023-06-01T16:40:31.166" v="735" actId="478"/>
          <ac:picMkLst>
            <pc:docMk/>
            <pc:sldMk cId="202740833" sldId="264"/>
            <ac:picMk id="17" creationId="{46817AEF-A4AE-414C-9D4D-975DCE4AE255}"/>
          </ac:picMkLst>
        </pc:picChg>
      </pc:sldChg>
      <pc:sldChg chg="addSp delSp modSp new mod modAnim">
        <pc:chgData name="Bruno Oliveira" userId="bdcb0c6f-3353-4a59-b392-46f5bae46dac" providerId="ADAL" clId="{9EF08285-2911-414A-A3F3-A6ABCBA10102}" dt="2023-06-01T16:40:42.668" v="736"/>
        <pc:sldMkLst>
          <pc:docMk/>
          <pc:sldMk cId="2213375777" sldId="265"/>
        </pc:sldMkLst>
        <pc:spChg chg="add del">
          <ac:chgData name="Bruno Oliveira" userId="bdcb0c6f-3353-4a59-b392-46f5bae46dac" providerId="ADAL" clId="{9EF08285-2911-414A-A3F3-A6ABCBA10102}" dt="2023-06-01T16:20:39" v="641" actId="22"/>
          <ac:spMkLst>
            <pc:docMk/>
            <pc:sldMk cId="2213375777" sldId="265"/>
            <ac:spMk id="3" creationId="{E375A0F4-8FF7-49BE-9185-5B2D684E04CD}"/>
          </ac:spMkLst>
        </pc:spChg>
        <pc:spChg chg="add del mod">
          <ac:chgData name="Bruno Oliveira" userId="bdcb0c6f-3353-4a59-b392-46f5bae46dac" providerId="ADAL" clId="{9EF08285-2911-414A-A3F3-A6ABCBA10102}" dt="2023-06-01T16:33:48.079" v="691" actId="478"/>
          <ac:spMkLst>
            <pc:docMk/>
            <pc:sldMk cId="2213375777" sldId="265"/>
            <ac:spMk id="10" creationId="{79B8ECBC-1A7A-47E6-B493-42C87DF4161C}"/>
          </ac:spMkLst>
        </pc:spChg>
        <pc:spChg chg="add del mod">
          <ac:chgData name="Bruno Oliveira" userId="bdcb0c6f-3353-4a59-b392-46f5bae46dac" providerId="ADAL" clId="{9EF08285-2911-414A-A3F3-A6ABCBA10102}" dt="2023-06-01T16:33:47.124" v="690" actId="478"/>
          <ac:spMkLst>
            <pc:docMk/>
            <pc:sldMk cId="2213375777" sldId="265"/>
            <ac:spMk id="13" creationId="{3DB540BD-2634-442B-9BF3-40032610A113}"/>
          </ac:spMkLst>
        </pc:spChg>
        <pc:spChg chg="mod">
          <ac:chgData name="Bruno Oliveira" userId="bdcb0c6f-3353-4a59-b392-46f5bae46dac" providerId="ADAL" clId="{9EF08285-2911-414A-A3F3-A6ABCBA10102}" dt="2023-06-01T16:35:20.242" v="709"/>
          <ac:spMkLst>
            <pc:docMk/>
            <pc:sldMk cId="2213375777" sldId="265"/>
            <ac:spMk id="15" creationId="{5782389A-09BF-493B-9E08-5192DA3DAA4C}"/>
          </ac:spMkLst>
        </pc:spChg>
        <pc:spChg chg="mod">
          <ac:chgData name="Bruno Oliveira" userId="bdcb0c6f-3353-4a59-b392-46f5bae46dac" providerId="ADAL" clId="{9EF08285-2911-414A-A3F3-A6ABCBA10102}" dt="2023-06-01T16:35:20.242" v="709"/>
          <ac:spMkLst>
            <pc:docMk/>
            <pc:sldMk cId="2213375777" sldId="265"/>
            <ac:spMk id="16" creationId="{DFDFFAC4-4370-4A1C-A769-576F3130F459}"/>
          </ac:spMkLst>
        </pc:spChg>
        <pc:spChg chg="mod">
          <ac:chgData name="Bruno Oliveira" userId="bdcb0c6f-3353-4a59-b392-46f5bae46dac" providerId="ADAL" clId="{9EF08285-2911-414A-A3F3-A6ABCBA10102}" dt="2023-06-01T16:35:20.242" v="709"/>
          <ac:spMkLst>
            <pc:docMk/>
            <pc:sldMk cId="2213375777" sldId="265"/>
            <ac:spMk id="17" creationId="{CEFB744F-A4AE-49D5-90AA-05D66C854418}"/>
          </ac:spMkLst>
        </pc:spChg>
        <pc:spChg chg="mod">
          <ac:chgData name="Bruno Oliveira" userId="bdcb0c6f-3353-4a59-b392-46f5bae46dac" providerId="ADAL" clId="{9EF08285-2911-414A-A3F3-A6ABCBA10102}" dt="2023-06-01T16:36:26.018" v="718"/>
          <ac:spMkLst>
            <pc:docMk/>
            <pc:sldMk cId="2213375777" sldId="265"/>
            <ac:spMk id="19" creationId="{617B25E7-790F-4FEC-955B-883A80F4BC3C}"/>
          </ac:spMkLst>
        </pc:spChg>
        <pc:spChg chg="mod">
          <ac:chgData name="Bruno Oliveira" userId="bdcb0c6f-3353-4a59-b392-46f5bae46dac" providerId="ADAL" clId="{9EF08285-2911-414A-A3F3-A6ABCBA10102}" dt="2023-06-01T16:36:26.018" v="718"/>
          <ac:spMkLst>
            <pc:docMk/>
            <pc:sldMk cId="2213375777" sldId="265"/>
            <ac:spMk id="20" creationId="{B23211C7-77B5-4B01-B579-03A04FA135B0}"/>
          </ac:spMkLst>
        </pc:spChg>
        <pc:spChg chg="mod">
          <ac:chgData name="Bruno Oliveira" userId="bdcb0c6f-3353-4a59-b392-46f5bae46dac" providerId="ADAL" clId="{9EF08285-2911-414A-A3F3-A6ABCBA10102}" dt="2023-06-01T16:36:26.018" v="718"/>
          <ac:spMkLst>
            <pc:docMk/>
            <pc:sldMk cId="2213375777" sldId="265"/>
            <ac:spMk id="21" creationId="{B48F4DFA-3C11-44FE-A1C2-6D6CA65C3207}"/>
          </ac:spMkLst>
        </pc:spChg>
        <pc:spChg chg="mod">
          <ac:chgData name="Bruno Oliveira" userId="bdcb0c6f-3353-4a59-b392-46f5bae46dac" providerId="ADAL" clId="{9EF08285-2911-414A-A3F3-A6ABCBA10102}" dt="2023-06-01T16:39:29.751" v="726"/>
          <ac:spMkLst>
            <pc:docMk/>
            <pc:sldMk cId="2213375777" sldId="265"/>
            <ac:spMk id="23" creationId="{9A36C358-39DD-4F8D-9433-9D828F9AAB63}"/>
          </ac:spMkLst>
        </pc:spChg>
        <pc:spChg chg="mod">
          <ac:chgData name="Bruno Oliveira" userId="bdcb0c6f-3353-4a59-b392-46f5bae46dac" providerId="ADAL" clId="{9EF08285-2911-414A-A3F3-A6ABCBA10102}" dt="2023-06-01T16:39:29.751" v="726"/>
          <ac:spMkLst>
            <pc:docMk/>
            <pc:sldMk cId="2213375777" sldId="265"/>
            <ac:spMk id="24" creationId="{912072D8-0A84-44BA-A06D-1D9A9A2F0A44}"/>
          </ac:spMkLst>
        </pc:spChg>
        <pc:spChg chg="mod">
          <ac:chgData name="Bruno Oliveira" userId="bdcb0c6f-3353-4a59-b392-46f5bae46dac" providerId="ADAL" clId="{9EF08285-2911-414A-A3F3-A6ABCBA10102}" dt="2023-06-01T16:39:29.751" v="726"/>
          <ac:spMkLst>
            <pc:docMk/>
            <pc:sldMk cId="2213375777" sldId="265"/>
            <ac:spMk id="25" creationId="{A845905E-4457-4528-A035-D20047482799}"/>
          </ac:spMkLst>
        </pc:spChg>
        <pc:grpChg chg="add mod">
          <ac:chgData name="Bruno Oliveira" userId="bdcb0c6f-3353-4a59-b392-46f5bae46dac" providerId="ADAL" clId="{9EF08285-2911-414A-A3F3-A6ABCBA10102}" dt="2023-06-01T16:36:21.923" v="717" actId="1076"/>
          <ac:grpSpMkLst>
            <pc:docMk/>
            <pc:sldMk cId="2213375777" sldId="265"/>
            <ac:grpSpMk id="14" creationId="{FB084E24-FA0B-434A-BD11-BD092F9C4CE0}"/>
          </ac:grpSpMkLst>
        </pc:grpChg>
        <pc:grpChg chg="add mod">
          <ac:chgData name="Bruno Oliveira" userId="bdcb0c6f-3353-4a59-b392-46f5bae46dac" providerId="ADAL" clId="{9EF08285-2911-414A-A3F3-A6ABCBA10102}" dt="2023-06-01T16:39:19.353" v="725" actId="1076"/>
          <ac:grpSpMkLst>
            <pc:docMk/>
            <pc:sldMk cId="2213375777" sldId="265"/>
            <ac:grpSpMk id="18" creationId="{4EEC4E13-02DC-4473-B8CA-63409A7713C7}"/>
          </ac:grpSpMkLst>
        </pc:grpChg>
        <pc:grpChg chg="add mod">
          <ac:chgData name="Bruno Oliveira" userId="bdcb0c6f-3353-4a59-b392-46f5bae46dac" providerId="ADAL" clId="{9EF08285-2911-414A-A3F3-A6ABCBA10102}" dt="2023-06-01T16:39:52.738" v="733" actId="1076"/>
          <ac:grpSpMkLst>
            <pc:docMk/>
            <pc:sldMk cId="2213375777" sldId="265"/>
            <ac:grpSpMk id="22" creationId="{02A31897-7112-4FA7-8E67-913EF3ECA600}"/>
          </ac:grpSpMkLst>
        </pc:grpChg>
        <pc:picChg chg="add mod modCrop">
          <ac:chgData name="Bruno Oliveira" userId="bdcb0c6f-3353-4a59-b392-46f5bae46dac" providerId="ADAL" clId="{9EF08285-2911-414A-A3F3-A6ABCBA10102}" dt="2023-06-01T16:21:16.215" v="649" actId="18131"/>
          <ac:picMkLst>
            <pc:docMk/>
            <pc:sldMk cId="2213375777" sldId="265"/>
            <ac:picMk id="5" creationId="{92479AB3-064E-485F-BEE5-953650015542}"/>
          </ac:picMkLst>
        </pc:picChg>
        <pc:picChg chg="add mod modCrop">
          <ac:chgData name="Bruno Oliveira" userId="bdcb0c6f-3353-4a59-b392-46f5bae46dac" providerId="ADAL" clId="{9EF08285-2911-414A-A3F3-A6ABCBA10102}" dt="2023-06-01T16:32:03.689" v="666" actId="1076"/>
          <ac:picMkLst>
            <pc:docMk/>
            <pc:sldMk cId="2213375777" sldId="265"/>
            <ac:picMk id="7" creationId="{E28A0627-224F-4E50-8C7A-48FE1C3EC673}"/>
          </ac:picMkLst>
        </pc:picChg>
        <pc:picChg chg="add mod modCrop">
          <ac:chgData name="Bruno Oliveira" userId="bdcb0c6f-3353-4a59-b392-46f5bae46dac" providerId="ADAL" clId="{9EF08285-2911-414A-A3F3-A6ABCBA10102}" dt="2023-06-01T16:37:53.210" v="722" actId="732"/>
          <ac:picMkLst>
            <pc:docMk/>
            <pc:sldMk cId="2213375777" sldId="265"/>
            <ac:picMk id="9" creationId="{2DB6D5E2-1A10-49B5-9E25-CE0CEB96EB25}"/>
          </ac:picMkLst>
        </pc:picChg>
        <pc:picChg chg="add del mod">
          <ac:chgData name="Bruno Oliveira" userId="bdcb0c6f-3353-4a59-b392-46f5bae46dac" providerId="ADAL" clId="{9EF08285-2911-414A-A3F3-A6ABCBA10102}" dt="2023-06-01T16:33:30.067" v="685"/>
          <ac:picMkLst>
            <pc:docMk/>
            <pc:sldMk cId="2213375777" sldId="265"/>
            <ac:picMk id="12" creationId="{6ADDBF4B-0B00-4FFA-AAA1-0E86A8F09881}"/>
          </ac:picMkLst>
        </pc:picChg>
        <pc:picChg chg="add mod">
          <ac:chgData name="Bruno Oliveira" userId="bdcb0c6f-3353-4a59-b392-46f5bae46dac" providerId="ADAL" clId="{9EF08285-2911-414A-A3F3-A6ABCBA10102}" dt="2023-06-01T16:40:42.668" v="736"/>
          <ac:picMkLst>
            <pc:docMk/>
            <pc:sldMk cId="2213375777" sldId="265"/>
            <ac:picMk id="26" creationId="{173FB60F-2057-4AAC-863F-8155A22D1720}"/>
          </ac:picMkLst>
        </pc:picChg>
        <pc:picChg chg="add mod">
          <ac:chgData name="Bruno Oliveira" userId="bdcb0c6f-3353-4a59-b392-46f5bae46dac" providerId="ADAL" clId="{9EF08285-2911-414A-A3F3-A6ABCBA10102}" dt="2023-06-01T16:22:47.407" v="653" actId="1076"/>
          <ac:picMkLst>
            <pc:docMk/>
            <pc:sldMk cId="2213375777" sldId="265"/>
            <ac:picMk id="5122" creationId="{DE4E293E-89F9-485E-B805-D59D195E5792}"/>
          </ac:picMkLst>
        </pc:picChg>
      </pc:sldChg>
      <pc:sldChg chg="addSp delSp modSp add mod ord delAnim modAnim">
        <pc:chgData name="Bruno Oliveira" userId="bdcb0c6f-3353-4a59-b392-46f5bae46dac" providerId="ADAL" clId="{9EF08285-2911-414A-A3F3-A6ABCBA10102}" dt="2023-06-06T15:59:28.598" v="1086"/>
        <pc:sldMkLst>
          <pc:docMk/>
          <pc:sldMk cId="1830211342" sldId="266"/>
        </pc:sldMkLst>
        <pc:spChg chg="mod">
          <ac:chgData name="Bruno Oliveira" userId="bdcb0c6f-3353-4a59-b392-46f5bae46dac" providerId="ADAL" clId="{9EF08285-2911-414A-A3F3-A6ABCBA10102}" dt="2023-06-06T15:56:45.794" v="1051"/>
          <ac:spMkLst>
            <pc:docMk/>
            <pc:sldMk cId="1830211342" sldId="266"/>
            <ac:spMk id="8" creationId="{63D74D1E-6813-45AD-9361-35AA03DF215E}"/>
          </ac:spMkLst>
        </pc:spChg>
        <pc:spChg chg="mod">
          <ac:chgData name="Bruno Oliveira" userId="bdcb0c6f-3353-4a59-b392-46f5bae46dac" providerId="ADAL" clId="{9EF08285-2911-414A-A3F3-A6ABCBA10102}" dt="2023-06-06T15:56:45.794" v="1051"/>
          <ac:spMkLst>
            <pc:docMk/>
            <pc:sldMk cId="1830211342" sldId="266"/>
            <ac:spMk id="13" creationId="{1B87692B-A939-4BF6-8144-48BAAA42133F}"/>
          </ac:spMkLst>
        </pc:spChg>
        <pc:grpChg chg="add mod">
          <ac:chgData name="Bruno Oliveira" userId="bdcb0c6f-3353-4a59-b392-46f5bae46dac" providerId="ADAL" clId="{9EF08285-2911-414A-A3F3-A6ABCBA10102}" dt="2023-06-06T15:57:54.444" v="1067" actId="1076"/>
          <ac:grpSpMkLst>
            <pc:docMk/>
            <pc:sldMk cId="1830211342" sldId="266"/>
            <ac:grpSpMk id="4" creationId="{EA826992-FC05-4B74-AECD-EA5CEE2F6451}"/>
          </ac:grpSpMkLst>
        </pc:grpChg>
        <pc:grpChg chg="mod">
          <ac:chgData name="Bruno Oliveira" userId="bdcb0c6f-3353-4a59-b392-46f5bae46dac" providerId="ADAL" clId="{9EF08285-2911-414A-A3F3-A6ABCBA10102}" dt="2023-06-06T15:56:45.794" v="1051"/>
          <ac:grpSpMkLst>
            <pc:docMk/>
            <pc:sldMk cId="1830211342" sldId="266"/>
            <ac:grpSpMk id="6" creationId="{0E36060E-D265-4489-A87D-D64246AC40D8}"/>
          </ac:grpSpMkLst>
        </pc:grpChg>
        <pc:grpChg chg="add mod">
          <ac:chgData name="Bruno Oliveira" userId="bdcb0c6f-3353-4a59-b392-46f5bae46dac" providerId="ADAL" clId="{9EF08285-2911-414A-A3F3-A6ABCBA10102}" dt="2023-06-06T15:57:40.565" v="1063" actId="1076"/>
          <ac:grpSpMkLst>
            <pc:docMk/>
            <pc:sldMk cId="1830211342" sldId="266"/>
            <ac:grpSpMk id="11" creationId="{EFCEA756-B331-4CCF-9919-DFE414A6E208}"/>
          </ac:grpSpMkLst>
        </pc:grpChg>
        <pc:picChg chg="add del mod">
          <ac:chgData name="Bruno Oliveira" userId="bdcb0c6f-3353-4a59-b392-46f5bae46dac" providerId="ADAL" clId="{9EF08285-2911-414A-A3F3-A6ABCBA10102}" dt="2023-06-05T13:58:48.111" v="755" actId="21"/>
          <ac:picMkLst>
            <pc:docMk/>
            <pc:sldMk cId="1830211342" sldId="266"/>
            <ac:picMk id="3" creationId="{64DFE5C9-36D7-4216-B3B0-F380DC5A5476}"/>
          </ac:picMkLst>
        </pc:picChg>
        <pc:picChg chg="add del mod">
          <ac:chgData name="Bruno Oliveira" userId="bdcb0c6f-3353-4a59-b392-46f5bae46dac" providerId="ADAL" clId="{9EF08285-2911-414A-A3F3-A6ABCBA10102}" dt="2023-06-05T13:58:33.056" v="752" actId="21"/>
          <ac:picMkLst>
            <pc:docMk/>
            <pc:sldMk cId="1830211342" sldId="266"/>
            <ac:picMk id="6" creationId="{B328719E-5E05-4036-A4D2-623BCDCEE1CD}"/>
          </ac:picMkLst>
        </pc:picChg>
        <pc:picChg chg="del mod ord">
          <ac:chgData name="Bruno Oliveira" userId="bdcb0c6f-3353-4a59-b392-46f5bae46dac" providerId="ADAL" clId="{9EF08285-2911-414A-A3F3-A6ABCBA10102}" dt="2023-06-06T15:58:23.997" v="1070" actId="478"/>
          <ac:picMkLst>
            <pc:docMk/>
            <pc:sldMk cId="1830211342" sldId="266"/>
            <ac:picMk id="7" creationId="{17267729-42F3-4BE0-AE73-BB97C0BA4F55}"/>
          </ac:picMkLst>
        </pc:picChg>
        <pc:picChg chg="mod">
          <ac:chgData name="Bruno Oliveira" userId="bdcb0c6f-3353-4a59-b392-46f5bae46dac" providerId="ADAL" clId="{9EF08285-2911-414A-A3F3-A6ABCBA10102}" dt="2023-06-06T15:56:45.794" v="1051"/>
          <ac:picMkLst>
            <pc:docMk/>
            <pc:sldMk cId="1830211342" sldId="266"/>
            <ac:picMk id="9" creationId="{5704F139-467D-4BE5-B6EB-FED1B9D27376}"/>
          </ac:picMkLst>
        </pc:picChg>
        <pc:picChg chg="mod">
          <ac:chgData name="Bruno Oliveira" userId="bdcb0c6f-3353-4a59-b392-46f5bae46dac" providerId="ADAL" clId="{9EF08285-2911-414A-A3F3-A6ABCBA10102}" dt="2023-06-06T15:56:45.794" v="1051"/>
          <ac:picMkLst>
            <pc:docMk/>
            <pc:sldMk cId="1830211342" sldId="266"/>
            <ac:picMk id="10" creationId="{2434A225-8EF0-463B-855E-98F1C7162C9F}"/>
          </ac:picMkLst>
        </pc:picChg>
        <pc:picChg chg="mod">
          <ac:chgData name="Bruno Oliveira" userId="bdcb0c6f-3353-4a59-b392-46f5bae46dac" providerId="ADAL" clId="{9EF08285-2911-414A-A3F3-A6ABCBA10102}" dt="2023-06-06T15:56:45.794" v="1051"/>
          <ac:picMkLst>
            <pc:docMk/>
            <pc:sldMk cId="1830211342" sldId="266"/>
            <ac:picMk id="12" creationId="{12BEC81A-F3BB-465C-A99D-6216D0BFB99B}"/>
          </ac:picMkLst>
        </pc:picChg>
        <pc:picChg chg="mod">
          <ac:chgData name="Bruno Oliveira" userId="bdcb0c6f-3353-4a59-b392-46f5bae46dac" providerId="ADAL" clId="{9EF08285-2911-414A-A3F3-A6ABCBA10102}" dt="2023-06-06T15:56:45.794" v="1051"/>
          <ac:picMkLst>
            <pc:docMk/>
            <pc:sldMk cId="1830211342" sldId="266"/>
            <ac:picMk id="14" creationId="{D08B7629-232A-4B34-B06E-8D3365F63588}"/>
          </ac:picMkLst>
        </pc:picChg>
        <pc:picChg chg="mod">
          <ac:chgData name="Bruno Oliveira" userId="bdcb0c6f-3353-4a59-b392-46f5bae46dac" providerId="ADAL" clId="{9EF08285-2911-414A-A3F3-A6ABCBA10102}" dt="2023-06-06T15:56:45.794" v="1051"/>
          <ac:picMkLst>
            <pc:docMk/>
            <pc:sldMk cId="1830211342" sldId="266"/>
            <ac:picMk id="15" creationId="{75D194A4-8363-4B1A-9FC7-62E5A951BEA5}"/>
          </ac:picMkLst>
        </pc:picChg>
        <pc:picChg chg="add mod">
          <ac:chgData name="Bruno Oliveira" userId="bdcb0c6f-3353-4a59-b392-46f5bae46dac" providerId="ADAL" clId="{9EF08285-2911-414A-A3F3-A6ABCBA10102}" dt="2023-06-06T15:59:28.598" v="1086"/>
          <ac:picMkLst>
            <pc:docMk/>
            <pc:sldMk cId="1830211342" sldId="266"/>
            <ac:picMk id="16" creationId="{77E44EC7-9194-4CB6-90CE-0C8E54FDC698}"/>
          </ac:picMkLst>
        </pc:picChg>
      </pc:sldChg>
      <pc:sldChg chg="addSp delSp modSp new mod">
        <pc:chgData name="Bruno Oliveira" userId="bdcb0c6f-3353-4a59-b392-46f5bae46dac" providerId="ADAL" clId="{9EF08285-2911-414A-A3F3-A6ABCBA10102}" dt="2023-06-07T16:55:17.046" v="1478" actId="1076"/>
        <pc:sldMkLst>
          <pc:docMk/>
          <pc:sldMk cId="2333644586" sldId="267"/>
        </pc:sldMkLst>
        <pc:spChg chg="add mod">
          <ac:chgData name="Bruno Oliveira" userId="bdcb0c6f-3353-4a59-b392-46f5bae46dac" providerId="ADAL" clId="{9EF08285-2911-414A-A3F3-A6ABCBA10102}" dt="2023-06-05T14:04:58.885" v="953" actId="164"/>
          <ac:spMkLst>
            <pc:docMk/>
            <pc:sldMk cId="2333644586" sldId="267"/>
            <ac:spMk id="5" creationId="{7F8EFEC9-7F01-4D1A-B398-63FE2D4D10D1}"/>
          </ac:spMkLst>
        </pc:spChg>
        <pc:spChg chg="add mod ord">
          <ac:chgData name="Bruno Oliveira" userId="bdcb0c6f-3353-4a59-b392-46f5bae46dac" providerId="ADAL" clId="{9EF08285-2911-414A-A3F3-A6ABCBA10102}" dt="2023-06-07T16:55:15.523" v="1477" actId="164"/>
          <ac:spMkLst>
            <pc:docMk/>
            <pc:sldMk cId="2333644586" sldId="267"/>
            <ac:spMk id="7" creationId="{7DBC1099-9535-4C1C-8FC5-CEC9E481126A}"/>
          </ac:spMkLst>
        </pc:spChg>
        <pc:spChg chg="add mod topLvl">
          <ac:chgData name="Bruno Oliveira" userId="bdcb0c6f-3353-4a59-b392-46f5bae46dac" providerId="ADAL" clId="{9EF08285-2911-414A-A3F3-A6ABCBA10102}" dt="2023-06-06T15:54:34.550" v="1035" actId="164"/>
          <ac:spMkLst>
            <pc:docMk/>
            <pc:sldMk cId="2333644586" sldId="267"/>
            <ac:spMk id="11" creationId="{E0D0913D-9B3E-40B4-BCBE-6BB1644BD68E}"/>
          </ac:spMkLst>
        </pc:spChg>
        <pc:spChg chg="add del">
          <ac:chgData name="Bruno Oliveira" userId="bdcb0c6f-3353-4a59-b392-46f5bae46dac" providerId="ADAL" clId="{9EF08285-2911-414A-A3F3-A6ABCBA10102}" dt="2023-06-06T17:43:34.273" v="1190" actId="22"/>
          <ac:spMkLst>
            <pc:docMk/>
            <pc:sldMk cId="2333644586" sldId="267"/>
            <ac:spMk id="21" creationId="{61530F7C-B5DA-4056-B493-C1055B184C49}"/>
          </ac:spMkLst>
        </pc:spChg>
        <pc:grpChg chg="add mod">
          <ac:chgData name="Bruno Oliveira" userId="bdcb0c6f-3353-4a59-b392-46f5bae46dac" providerId="ADAL" clId="{9EF08285-2911-414A-A3F3-A6ABCBA10102}" dt="2023-06-05T14:04:58.885" v="953" actId="164"/>
          <ac:grpSpMkLst>
            <pc:docMk/>
            <pc:sldMk cId="2333644586" sldId="267"/>
            <ac:grpSpMk id="4" creationId="{573D3AB5-8E7A-45E1-823F-950B46F12788}"/>
          </ac:grpSpMkLst>
        </pc:grpChg>
        <pc:grpChg chg="add mod">
          <ac:chgData name="Bruno Oliveira" userId="bdcb0c6f-3353-4a59-b392-46f5bae46dac" providerId="ADAL" clId="{9EF08285-2911-414A-A3F3-A6ABCBA10102}" dt="2023-06-06T17:43:31.305" v="1188" actId="1076"/>
          <ac:grpSpMkLst>
            <pc:docMk/>
            <pc:sldMk cId="2333644586" sldId="267"/>
            <ac:grpSpMk id="6" creationId="{B076189B-12E4-4C6F-A756-20A41F229EFD}"/>
          </ac:grpSpMkLst>
        </pc:grpChg>
        <pc:grpChg chg="add del mod">
          <ac:chgData name="Bruno Oliveira" userId="bdcb0c6f-3353-4a59-b392-46f5bae46dac" providerId="ADAL" clId="{9EF08285-2911-414A-A3F3-A6ABCBA10102}" dt="2023-06-06T15:53:47.391" v="1027" actId="165"/>
          <ac:grpSpMkLst>
            <pc:docMk/>
            <pc:sldMk cId="2333644586" sldId="267"/>
            <ac:grpSpMk id="9" creationId="{0E0C4BC6-D26E-455C-8A79-41D48BF72B0D}"/>
          </ac:grpSpMkLst>
        </pc:grpChg>
        <pc:grpChg chg="add mod">
          <ac:chgData name="Bruno Oliveira" userId="bdcb0c6f-3353-4a59-b392-46f5bae46dac" providerId="ADAL" clId="{9EF08285-2911-414A-A3F3-A6ABCBA10102}" dt="2023-06-06T17:43:21.745" v="1182" actId="1076"/>
          <ac:grpSpMkLst>
            <pc:docMk/>
            <pc:sldMk cId="2333644586" sldId="267"/>
            <ac:grpSpMk id="14" creationId="{10D50000-F3B5-48C2-A7B1-495BE153ADFF}"/>
          </ac:grpSpMkLst>
        </pc:grpChg>
        <pc:grpChg chg="add mod">
          <ac:chgData name="Bruno Oliveira" userId="bdcb0c6f-3353-4a59-b392-46f5bae46dac" providerId="ADAL" clId="{9EF08285-2911-414A-A3F3-A6ABCBA10102}" dt="2023-06-07T16:52:23.779" v="1442" actId="164"/>
          <ac:grpSpMkLst>
            <pc:docMk/>
            <pc:sldMk cId="2333644586" sldId="267"/>
            <ac:grpSpMk id="17" creationId="{15C88146-C84A-480E-B6C7-5A465F7B744D}"/>
          </ac:grpSpMkLst>
        </pc:grpChg>
        <pc:grpChg chg="add mod">
          <ac:chgData name="Bruno Oliveira" userId="bdcb0c6f-3353-4a59-b392-46f5bae46dac" providerId="ADAL" clId="{9EF08285-2911-414A-A3F3-A6ABCBA10102}" dt="2023-06-07T16:55:17.046" v="1478" actId="1076"/>
          <ac:grpSpMkLst>
            <pc:docMk/>
            <pc:sldMk cId="2333644586" sldId="267"/>
            <ac:grpSpMk id="24" creationId="{932241E5-B271-439F-AD99-5A5F2B6CDAED}"/>
          </ac:grpSpMkLst>
        </pc:grpChg>
        <pc:graphicFrameChg chg="add del mod">
          <ac:chgData name="Bruno Oliveira" userId="bdcb0c6f-3353-4a59-b392-46f5bae46dac" providerId="ADAL" clId="{9EF08285-2911-414A-A3F3-A6ABCBA10102}" dt="2023-06-06T15:56:18.999" v="1050" actId="478"/>
          <ac:graphicFrameMkLst>
            <pc:docMk/>
            <pc:sldMk cId="2333644586" sldId="267"/>
            <ac:graphicFrameMk id="18" creationId="{BC5411B4-7969-47F6-BEB0-811A9F67881C}"/>
          </ac:graphicFrameMkLst>
        </pc:graphicFrameChg>
        <pc:picChg chg="add mod ord">
          <ac:chgData name="Bruno Oliveira" userId="bdcb0c6f-3353-4a59-b392-46f5bae46dac" providerId="ADAL" clId="{9EF08285-2911-414A-A3F3-A6ABCBA10102}" dt="2023-06-05T13:59:42.655" v="772" actId="164"/>
          <ac:picMkLst>
            <pc:docMk/>
            <pc:sldMk cId="2333644586" sldId="267"/>
            <ac:picMk id="2" creationId="{D88477CB-153D-45FD-9432-9C0BEC6BF56B}"/>
          </ac:picMkLst>
        </pc:picChg>
        <pc:picChg chg="add mod modCrop">
          <ac:chgData name="Bruno Oliveira" userId="bdcb0c6f-3353-4a59-b392-46f5bae46dac" providerId="ADAL" clId="{9EF08285-2911-414A-A3F3-A6ABCBA10102}" dt="2023-06-05T13:59:42.655" v="772" actId="164"/>
          <ac:picMkLst>
            <pc:docMk/>
            <pc:sldMk cId="2333644586" sldId="267"/>
            <ac:picMk id="3" creationId="{E5C514A3-78B7-47C5-8854-E78B3A95D1B0}"/>
          </ac:picMkLst>
        </pc:picChg>
        <pc:picChg chg="add mod topLvl modCrop">
          <ac:chgData name="Bruno Oliveira" userId="bdcb0c6f-3353-4a59-b392-46f5bae46dac" providerId="ADAL" clId="{9EF08285-2911-414A-A3F3-A6ABCBA10102}" dt="2023-06-06T15:54:34.550" v="1035" actId="164"/>
          <ac:picMkLst>
            <pc:docMk/>
            <pc:sldMk cId="2333644586" sldId="267"/>
            <ac:picMk id="8" creationId="{63B3E835-804C-4611-A80E-01647DDC7D7C}"/>
          </ac:picMkLst>
        </pc:picChg>
        <pc:picChg chg="add mod ord topLvl modCrop">
          <ac:chgData name="Bruno Oliveira" userId="bdcb0c6f-3353-4a59-b392-46f5bae46dac" providerId="ADAL" clId="{9EF08285-2911-414A-A3F3-A6ABCBA10102}" dt="2023-06-06T15:54:34.550" v="1035" actId="164"/>
          <ac:picMkLst>
            <pc:docMk/>
            <pc:sldMk cId="2333644586" sldId="267"/>
            <ac:picMk id="10" creationId="{0CFC7DC1-F154-41FA-8226-D8549C479CF3}"/>
          </ac:picMkLst>
        </pc:picChg>
        <pc:picChg chg="add del mod">
          <ac:chgData name="Bruno Oliveira" userId="bdcb0c6f-3353-4a59-b392-46f5bae46dac" providerId="ADAL" clId="{9EF08285-2911-414A-A3F3-A6ABCBA10102}" dt="2023-06-07T16:44:38.297" v="1411" actId="22"/>
          <ac:picMkLst>
            <pc:docMk/>
            <pc:sldMk cId="2333644586" sldId="267"/>
            <ac:picMk id="12" creationId="{0773199D-FF98-4747-8315-A91C499BDB3F}"/>
          </ac:picMkLst>
        </pc:picChg>
        <pc:picChg chg="add mod">
          <ac:chgData name="Bruno Oliveira" userId="bdcb0c6f-3353-4a59-b392-46f5bae46dac" providerId="ADAL" clId="{9EF08285-2911-414A-A3F3-A6ABCBA10102}" dt="2023-06-06T15:54:34.550" v="1035" actId="164"/>
          <ac:picMkLst>
            <pc:docMk/>
            <pc:sldMk cId="2333644586" sldId="267"/>
            <ac:picMk id="13" creationId="{6C68BD11-149F-42FE-A548-F71AB8AD6722}"/>
          </ac:picMkLst>
        </pc:picChg>
        <pc:picChg chg="add del mod">
          <ac:chgData name="Bruno Oliveira" userId="bdcb0c6f-3353-4a59-b392-46f5bae46dac" providerId="ADAL" clId="{9EF08285-2911-414A-A3F3-A6ABCBA10102}" dt="2023-06-06T15:54:00.249" v="1030" actId="478"/>
          <ac:picMkLst>
            <pc:docMk/>
            <pc:sldMk cId="2333644586" sldId="267"/>
            <ac:picMk id="15" creationId="{32DCFD31-4575-4E83-86C3-8DD083D539BC}"/>
          </ac:picMkLst>
        </pc:picChg>
        <pc:picChg chg="add mod ord">
          <ac:chgData name="Bruno Oliveira" userId="bdcb0c6f-3353-4a59-b392-46f5bae46dac" providerId="ADAL" clId="{9EF08285-2911-414A-A3F3-A6ABCBA10102}" dt="2023-06-07T16:55:15.523" v="1477" actId="164"/>
          <ac:picMkLst>
            <pc:docMk/>
            <pc:sldMk cId="2333644586" sldId="267"/>
            <ac:picMk id="16" creationId="{E808B995-301E-4332-BA62-9D6E889CC5AC}"/>
          </ac:picMkLst>
        </pc:picChg>
        <pc:picChg chg="add del">
          <ac:chgData name="Bruno Oliveira" userId="bdcb0c6f-3353-4a59-b392-46f5bae46dac" providerId="ADAL" clId="{9EF08285-2911-414A-A3F3-A6ABCBA10102}" dt="2023-06-07T16:52:21.610" v="1437" actId="22"/>
          <ac:picMkLst>
            <pc:docMk/>
            <pc:sldMk cId="2333644586" sldId="267"/>
            <ac:picMk id="19" creationId="{660D28BD-14A5-4C2C-92B9-E9B854E3BBE7}"/>
          </ac:picMkLst>
        </pc:picChg>
        <pc:picChg chg="add del mod modCrop">
          <ac:chgData name="Bruno Oliveira" userId="bdcb0c6f-3353-4a59-b392-46f5bae46dac" providerId="ADAL" clId="{9EF08285-2911-414A-A3F3-A6ABCBA10102}" dt="2023-06-07T16:53:42.876" v="1455" actId="478"/>
          <ac:picMkLst>
            <pc:docMk/>
            <pc:sldMk cId="2333644586" sldId="267"/>
            <ac:picMk id="21" creationId="{7E1C70B0-3310-4CD7-89ED-B41595FB27DD}"/>
          </ac:picMkLst>
        </pc:picChg>
        <pc:picChg chg="add del mod modCrop">
          <ac:chgData name="Bruno Oliveira" userId="bdcb0c6f-3353-4a59-b392-46f5bae46dac" providerId="ADAL" clId="{9EF08285-2911-414A-A3F3-A6ABCBA10102}" dt="2023-06-06T17:52:36.547" v="1299" actId="478"/>
          <ac:picMkLst>
            <pc:docMk/>
            <pc:sldMk cId="2333644586" sldId="267"/>
            <ac:picMk id="22" creationId="{B34DC12D-7E22-4121-BAF2-FA3A325AD846}"/>
          </ac:picMkLst>
        </pc:picChg>
        <pc:picChg chg="add mod">
          <ac:chgData name="Bruno Oliveira" userId="bdcb0c6f-3353-4a59-b392-46f5bae46dac" providerId="ADAL" clId="{9EF08285-2911-414A-A3F3-A6ABCBA10102}" dt="2023-06-07T16:55:15.523" v="1477" actId="164"/>
          <ac:picMkLst>
            <pc:docMk/>
            <pc:sldMk cId="2333644586" sldId="267"/>
            <ac:picMk id="23" creationId="{C29E35E7-5B78-46BB-815E-F762BC50AACF}"/>
          </ac:picMkLst>
        </pc:picChg>
        <pc:picChg chg="add del mod modCrop">
          <ac:chgData name="Bruno Oliveira" userId="bdcb0c6f-3353-4a59-b392-46f5bae46dac" providerId="ADAL" clId="{9EF08285-2911-414A-A3F3-A6ABCBA10102}" dt="2023-06-06T17:45:10.013" v="1224"/>
          <ac:picMkLst>
            <pc:docMk/>
            <pc:sldMk cId="2333644586" sldId="267"/>
            <ac:picMk id="24" creationId="{10F8AE9D-CC0C-4C60-A28E-254C29DB3876}"/>
          </ac:picMkLst>
        </pc:picChg>
        <pc:picChg chg="add del mod modCrop">
          <ac:chgData name="Bruno Oliveira" userId="bdcb0c6f-3353-4a59-b392-46f5bae46dac" providerId="ADAL" clId="{9EF08285-2911-414A-A3F3-A6ABCBA10102}" dt="2023-06-06T17:46:21.220" v="1260" actId="478"/>
          <ac:picMkLst>
            <pc:docMk/>
            <pc:sldMk cId="2333644586" sldId="267"/>
            <ac:picMk id="25" creationId="{67BEAAC6-34E8-461C-8771-549A8A9364BE}"/>
          </ac:picMkLst>
        </pc:picChg>
        <pc:picChg chg="add mod modCrop">
          <ac:chgData name="Bruno Oliveira" userId="bdcb0c6f-3353-4a59-b392-46f5bae46dac" providerId="ADAL" clId="{9EF08285-2911-414A-A3F3-A6ABCBA10102}" dt="2023-06-07T16:55:15.523" v="1477" actId="164"/>
          <ac:picMkLst>
            <pc:docMk/>
            <pc:sldMk cId="2333644586" sldId="267"/>
            <ac:picMk id="26" creationId="{1E6B06ED-252F-429F-A170-36BD4B5D57AB}"/>
          </ac:picMkLst>
        </pc:picChg>
        <pc:picChg chg="add mod modCrop">
          <ac:chgData name="Bruno Oliveira" userId="bdcb0c6f-3353-4a59-b392-46f5bae46dac" providerId="ADAL" clId="{9EF08285-2911-414A-A3F3-A6ABCBA10102}" dt="2023-06-06T17:47:05.711" v="1275" actId="571"/>
          <ac:picMkLst>
            <pc:docMk/>
            <pc:sldMk cId="2333644586" sldId="267"/>
            <ac:picMk id="26" creationId="{B0E9F5E5-AD3E-43D0-A631-C4AE332FE00A}"/>
          </ac:picMkLst>
        </pc:picChg>
        <pc:picChg chg="add mod modCrop">
          <ac:chgData name="Bruno Oliveira" userId="bdcb0c6f-3353-4a59-b392-46f5bae46dac" providerId="ADAL" clId="{9EF08285-2911-414A-A3F3-A6ABCBA10102}" dt="2023-06-06T17:52:34.732" v="1297" actId="571"/>
          <ac:picMkLst>
            <pc:docMk/>
            <pc:sldMk cId="2333644586" sldId="267"/>
            <ac:picMk id="27" creationId="{781CD1DB-752C-4463-9DF2-BE3F4D311F74}"/>
          </ac:picMkLst>
        </pc:picChg>
        <pc:picChg chg="add mod ord">
          <ac:chgData name="Bruno Oliveira" userId="bdcb0c6f-3353-4a59-b392-46f5bae46dac" providerId="ADAL" clId="{9EF08285-2911-414A-A3F3-A6ABCBA10102}" dt="2023-06-07T16:55:15.523" v="1477" actId="164"/>
          <ac:picMkLst>
            <pc:docMk/>
            <pc:sldMk cId="2333644586" sldId="267"/>
            <ac:picMk id="28" creationId="{623883C8-4DE4-4200-99FC-9536F5FBBDDD}"/>
          </ac:picMkLst>
        </pc:picChg>
        <pc:picChg chg="add mod">
          <ac:chgData name="Bruno Oliveira" userId="bdcb0c6f-3353-4a59-b392-46f5bae46dac" providerId="ADAL" clId="{9EF08285-2911-414A-A3F3-A6ABCBA10102}" dt="2023-06-07T16:55:15.523" v="1477" actId="164"/>
          <ac:picMkLst>
            <pc:docMk/>
            <pc:sldMk cId="2333644586" sldId="267"/>
            <ac:picMk id="30" creationId="{DF8768FF-8D12-47CB-86BC-FB05577BCA5B}"/>
          </ac:picMkLst>
        </pc:picChg>
        <pc:picChg chg="add del mod ord">
          <ac:chgData name="Bruno Oliveira" userId="bdcb0c6f-3353-4a59-b392-46f5bae46dac" providerId="ADAL" clId="{9EF08285-2911-414A-A3F3-A6ABCBA10102}" dt="2023-06-06T18:17:45.811" v="1352" actId="478"/>
          <ac:picMkLst>
            <pc:docMk/>
            <pc:sldMk cId="2333644586" sldId="267"/>
            <ac:picMk id="1024" creationId="{CED1C75C-778D-41F2-9794-FF50CD5215B2}"/>
          </ac:picMkLst>
        </pc:picChg>
        <pc:picChg chg="add del mod">
          <ac:chgData name="Bruno Oliveira" userId="bdcb0c6f-3353-4a59-b392-46f5bae46dac" providerId="ADAL" clId="{9EF08285-2911-414A-A3F3-A6ABCBA10102}" dt="2023-06-06T15:16:58.171" v="981" actId="478"/>
          <ac:picMkLst>
            <pc:docMk/>
            <pc:sldMk cId="2333644586" sldId="267"/>
            <ac:picMk id="1026" creationId="{F89BFE21-F45C-46BF-8C15-99C97B553796}"/>
          </ac:picMkLst>
        </pc:picChg>
        <pc:picChg chg="add del mod modCrop">
          <ac:chgData name="Bruno Oliveira" userId="bdcb0c6f-3353-4a59-b392-46f5bae46dac" providerId="ADAL" clId="{9EF08285-2911-414A-A3F3-A6ABCBA10102}" dt="2023-06-06T18:29:42.593" v="1380" actId="478"/>
          <ac:picMkLst>
            <pc:docMk/>
            <pc:sldMk cId="2333644586" sldId="267"/>
            <ac:picMk id="1027" creationId="{B26A0D1A-EAFD-4133-A6AF-2B16023B0BAF}"/>
          </ac:picMkLst>
        </pc:picChg>
      </pc:sldChg>
      <pc:sldChg chg="add">
        <pc:chgData name="Bruno Oliveira" userId="bdcb0c6f-3353-4a59-b392-46f5bae46dac" providerId="ADAL" clId="{9EF08285-2911-414A-A3F3-A6ABCBA10102}" dt="2023-06-06T15:58:14.014" v="1069"/>
        <pc:sldMkLst>
          <pc:docMk/>
          <pc:sldMk cId="1438480726" sldId="268"/>
        </pc:sldMkLst>
      </pc:sldChg>
      <pc:sldChg chg="addSp modSp new mod">
        <pc:chgData name="Bruno Oliveira" userId="bdcb0c6f-3353-4a59-b392-46f5bae46dac" providerId="ADAL" clId="{9EF08285-2911-414A-A3F3-A6ABCBA10102}" dt="2023-06-06T17:29:29.615" v="1180" actId="14100"/>
        <pc:sldMkLst>
          <pc:docMk/>
          <pc:sldMk cId="3687551242" sldId="269"/>
        </pc:sldMkLst>
        <pc:spChg chg="add mod">
          <ac:chgData name="Bruno Oliveira" userId="bdcb0c6f-3353-4a59-b392-46f5bae46dac" providerId="ADAL" clId="{9EF08285-2911-414A-A3F3-A6ABCBA10102}" dt="2023-06-06T17:29:29.615" v="1180" actId="14100"/>
          <ac:spMkLst>
            <pc:docMk/>
            <pc:sldMk cId="3687551242" sldId="269"/>
            <ac:spMk id="8" creationId="{6AC8924E-DE06-487D-961D-85D002300773}"/>
          </ac:spMkLst>
        </pc:spChg>
        <pc:picChg chg="add mod modCrop">
          <ac:chgData name="Bruno Oliveira" userId="bdcb0c6f-3353-4a59-b392-46f5bae46dac" providerId="ADAL" clId="{9EF08285-2911-414A-A3F3-A6ABCBA10102}" dt="2023-06-06T16:08:01.209" v="1094" actId="732"/>
          <ac:picMkLst>
            <pc:docMk/>
            <pc:sldMk cId="3687551242" sldId="269"/>
            <ac:picMk id="3" creationId="{611ECC88-F2D5-47B4-9CB5-3C261DBDE2CA}"/>
          </ac:picMkLst>
        </pc:picChg>
        <pc:picChg chg="add mod">
          <ac:chgData name="Bruno Oliveira" userId="bdcb0c6f-3353-4a59-b392-46f5bae46dac" providerId="ADAL" clId="{9EF08285-2911-414A-A3F3-A6ABCBA10102}" dt="2023-06-06T17:29:01.916" v="1174" actId="1076"/>
          <ac:picMkLst>
            <pc:docMk/>
            <pc:sldMk cId="3687551242" sldId="269"/>
            <ac:picMk id="5" creationId="{790937BD-B421-494F-BC38-ACE2CD80BED2}"/>
          </ac:picMkLst>
        </pc:picChg>
        <pc:picChg chg="add mod">
          <ac:chgData name="Bruno Oliveira" userId="bdcb0c6f-3353-4a59-b392-46f5bae46dac" providerId="ADAL" clId="{9EF08285-2911-414A-A3F3-A6ABCBA10102}" dt="2023-06-06T17:17:02.796" v="1132" actId="1076"/>
          <ac:picMkLst>
            <pc:docMk/>
            <pc:sldMk cId="3687551242" sldId="269"/>
            <ac:picMk id="7" creationId="{8BFD943F-578D-4C94-B66B-E0238D2F7389}"/>
          </ac:picMkLst>
        </pc:picChg>
      </pc:sldChg>
      <pc:sldMasterChg chg="setBg modSldLayout">
        <pc:chgData name="Bruno Oliveira" userId="bdcb0c6f-3353-4a59-b392-46f5bae46dac" providerId="ADAL" clId="{9EF08285-2911-414A-A3F3-A6ABCBA10102}" dt="2023-05-31T01:15:14.345" v="126"/>
        <pc:sldMasterMkLst>
          <pc:docMk/>
          <pc:sldMasterMk cId="469006184" sldId="2147483648"/>
        </pc:sldMasterMkLst>
        <pc:sldLayoutChg chg="setBg">
          <pc:chgData name="Bruno Oliveira" userId="bdcb0c6f-3353-4a59-b392-46f5bae46dac" providerId="ADAL" clId="{9EF08285-2911-414A-A3F3-A6ABCBA10102}" dt="2023-05-31T01:15:14.345" v="126"/>
          <pc:sldLayoutMkLst>
            <pc:docMk/>
            <pc:sldMasterMk cId="469006184" sldId="2147483648"/>
            <pc:sldLayoutMk cId="3296474037" sldId="2147483649"/>
          </pc:sldLayoutMkLst>
        </pc:sldLayoutChg>
        <pc:sldLayoutChg chg="setBg">
          <pc:chgData name="Bruno Oliveira" userId="bdcb0c6f-3353-4a59-b392-46f5bae46dac" providerId="ADAL" clId="{9EF08285-2911-414A-A3F3-A6ABCBA10102}" dt="2023-05-31T01:15:14.345" v="126"/>
          <pc:sldLayoutMkLst>
            <pc:docMk/>
            <pc:sldMasterMk cId="469006184" sldId="2147483648"/>
            <pc:sldLayoutMk cId="983292352" sldId="2147483650"/>
          </pc:sldLayoutMkLst>
        </pc:sldLayoutChg>
        <pc:sldLayoutChg chg="setBg">
          <pc:chgData name="Bruno Oliveira" userId="bdcb0c6f-3353-4a59-b392-46f5bae46dac" providerId="ADAL" clId="{9EF08285-2911-414A-A3F3-A6ABCBA10102}" dt="2023-05-31T01:15:14.345" v="126"/>
          <pc:sldLayoutMkLst>
            <pc:docMk/>
            <pc:sldMasterMk cId="469006184" sldId="2147483648"/>
            <pc:sldLayoutMk cId="4268354143" sldId="2147483651"/>
          </pc:sldLayoutMkLst>
        </pc:sldLayoutChg>
        <pc:sldLayoutChg chg="setBg">
          <pc:chgData name="Bruno Oliveira" userId="bdcb0c6f-3353-4a59-b392-46f5bae46dac" providerId="ADAL" clId="{9EF08285-2911-414A-A3F3-A6ABCBA10102}" dt="2023-05-31T01:15:14.345" v="126"/>
          <pc:sldLayoutMkLst>
            <pc:docMk/>
            <pc:sldMasterMk cId="469006184" sldId="2147483648"/>
            <pc:sldLayoutMk cId="2063644389" sldId="2147483652"/>
          </pc:sldLayoutMkLst>
        </pc:sldLayoutChg>
        <pc:sldLayoutChg chg="setBg">
          <pc:chgData name="Bruno Oliveira" userId="bdcb0c6f-3353-4a59-b392-46f5bae46dac" providerId="ADAL" clId="{9EF08285-2911-414A-A3F3-A6ABCBA10102}" dt="2023-05-31T01:15:14.345" v="126"/>
          <pc:sldLayoutMkLst>
            <pc:docMk/>
            <pc:sldMasterMk cId="469006184" sldId="2147483648"/>
            <pc:sldLayoutMk cId="1260299520" sldId="2147483653"/>
          </pc:sldLayoutMkLst>
        </pc:sldLayoutChg>
        <pc:sldLayoutChg chg="setBg">
          <pc:chgData name="Bruno Oliveira" userId="bdcb0c6f-3353-4a59-b392-46f5bae46dac" providerId="ADAL" clId="{9EF08285-2911-414A-A3F3-A6ABCBA10102}" dt="2023-05-31T01:15:14.345" v="126"/>
          <pc:sldLayoutMkLst>
            <pc:docMk/>
            <pc:sldMasterMk cId="469006184" sldId="2147483648"/>
            <pc:sldLayoutMk cId="3335405113" sldId="2147483654"/>
          </pc:sldLayoutMkLst>
        </pc:sldLayoutChg>
        <pc:sldLayoutChg chg="setBg">
          <pc:chgData name="Bruno Oliveira" userId="bdcb0c6f-3353-4a59-b392-46f5bae46dac" providerId="ADAL" clId="{9EF08285-2911-414A-A3F3-A6ABCBA10102}" dt="2023-05-31T01:15:14.345" v="126"/>
          <pc:sldLayoutMkLst>
            <pc:docMk/>
            <pc:sldMasterMk cId="469006184" sldId="2147483648"/>
            <pc:sldLayoutMk cId="3460099365" sldId="2147483655"/>
          </pc:sldLayoutMkLst>
        </pc:sldLayoutChg>
        <pc:sldLayoutChg chg="setBg">
          <pc:chgData name="Bruno Oliveira" userId="bdcb0c6f-3353-4a59-b392-46f5bae46dac" providerId="ADAL" clId="{9EF08285-2911-414A-A3F3-A6ABCBA10102}" dt="2023-05-31T01:15:14.345" v="126"/>
          <pc:sldLayoutMkLst>
            <pc:docMk/>
            <pc:sldMasterMk cId="469006184" sldId="2147483648"/>
            <pc:sldLayoutMk cId="4102470237" sldId="2147483656"/>
          </pc:sldLayoutMkLst>
        </pc:sldLayoutChg>
        <pc:sldLayoutChg chg="setBg">
          <pc:chgData name="Bruno Oliveira" userId="bdcb0c6f-3353-4a59-b392-46f5bae46dac" providerId="ADAL" clId="{9EF08285-2911-414A-A3F3-A6ABCBA10102}" dt="2023-05-31T01:15:14.345" v="126"/>
          <pc:sldLayoutMkLst>
            <pc:docMk/>
            <pc:sldMasterMk cId="469006184" sldId="2147483648"/>
            <pc:sldLayoutMk cId="2963942236" sldId="2147483657"/>
          </pc:sldLayoutMkLst>
        </pc:sldLayoutChg>
        <pc:sldLayoutChg chg="setBg">
          <pc:chgData name="Bruno Oliveira" userId="bdcb0c6f-3353-4a59-b392-46f5bae46dac" providerId="ADAL" clId="{9EF08285-2911-414A-A3F3-A6ABCBA10102}" dt="2023-05-31T01:15:14.345" v="126"/>
          <pc:sldLayoutMkLst>
            <pc:docMk/>
            <pc:sldMasterMk cId="469006184" sldId="2147483648"/>
            <pc:sldLayoutMk cId="1752263432" sldId="2147483658"/>
          </pc:sldLayoutMkLst>
        </pc:sldLayoutChg>
        <pc:sldLayoutChg chg="setBg">
          <pc:chgData name="Bruno Oliveira" userId="bdcb0c6f-3353-4a59-b392-46f5bae46dac" providerId="ADAL" clId="{9EF08285-2911-414A-A3F3-A6ABCBA10102}" dt="2023-05-31T01:15:14.345" v="126"/>
          <pc:sldLayoutMkLst>
            <pc:docMk/>
            <pc:sldMasterMk cId="469006184" sldId="2147483648"/>
            <pc:sldLayoutMk cId="1802726175" sldId="2147483659"/>
          </pc:sldLayoutMkLst>
        </pc:sldLayoutChg>
      </pc:sldMasterChg>
    </pc:docChg>
  </pc:docChgLst>
</pc:chgInfo>
</file>

<file path=ppt/media/hdphoto1.wdp>
</file>

<file path=ppt/media/image1.jpe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E9E9AA-19B8-4D37-B132-07F3130FCAE9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703B74-10B5-4DB1-9DDA-85DD071056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3631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03B74-10B5-4DB1-9DDA-85DD0710568A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2762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03B74-10B5-4DB1-9DDA-85DD0710568A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9038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2277E-8461-43E6-955C-2E234148DE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4E9C3E-D0B4-4B27-BDA9-C0EFDDB2FF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78749-29E7-474C-AF0E-AD773E953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8B6EC-E505-41DD-9808-5209457E3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3162B-92EF-4AE7-9354-8823A50E4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6474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96882-3628-422A-97C7-33B83131F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3133CA-F97C-4571-B5C8-1D9A902CD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46410-6B7B-42AA-B187-605B359A4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B1A5D-6D21-47ED-B7EB-CE116A7A0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EF718-817E-48BF-9849-BA7CFE0E5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2263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BEA8B7-95A8-4063-A371-E28D02A508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08ECA1-DA03-4680-9AC5-102AE6B1C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20BDF5-E654-4304-AF1E-E94306D5B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55EBD-42C5-4B5E-989F-7ADE223FE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B6C6D-EC86-4E2E-9AFB-EEAB9A3CC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2726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BF2C4-2527-4D04-9EFD-E7BB268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70082-228E-4A6F-A9B4-76236D4A2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C1E8A-5D39-45C4-8D55-A62E8A3F8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B3E49-4310-4FB6-AB13-9B66322C5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1A720-16B2-4040-BA4A-C84BF5A39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3292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D2697-AF31-45A9-A31E-9FF05EA58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1A338-739C-48BE-AB35-9322A8832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92373-D30D-4CF4-81E2-E1999DAD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2DC42-8F9E-4F79-A365-74D41E5EB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701EC-F71F-4BB1-AEDC-A62F3AF0C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8354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56050-E94F-4AB6-8838-8802EAA3A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86429-7177-46B0-A7D5-F866962B0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4EA12E-8DED-4A1A-BDD9-627BE422F0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FC2DA-23EE-4DCF-AB76-D62616D06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3679FE-7B26-4921-B937-967778BDE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CA36B-10D3-4678-8228-35E38C8F1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3644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4E253-F5C5-49C1-B4A1-6F6742068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678A9E-7FAD-48EB-8A6B-F0368485F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9ACF0E-49E8-48DD-85C6-F8DDABCE4E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A5693-84CC-4042-9A34-D810E4C419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3A8246-37BE-476A-911C-E89F4467E2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E7CEC8-1BC6-4ADC-93FD-00E54617C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600D75-5119-4BF7-980C-9BFFC04F6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1FF45D-73A1-48CE-BBC0-23027DB16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0299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4B13-4938-4F3D-A75C-9905D8871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95F50F-8099-4718-A482-F6F4E5E9B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01126F-CB84-4976-A679-62503BEF8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A59B34-10F1-4856-8603-F4F4DB6D0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405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44D3D1-58B7-49C8-86DB-ECEC08B0B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368DB9-49AB-453D-A84A-BF4F56334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10DB40-03E8-461A-9318-789C46DE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0099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DAB69-DBB3-4E14-92A4-00F95F2FE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FD304-8F44-428B-B3F1-932A9B624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340C0D-EDA5-4316-95D6-775EF35352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CCD7B6-2A32-47AD-AC07-253025857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1638A4-8385-4979-BAF7-5FA9BA33A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8854A-6038-4106-8E00-CD1A3956A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2470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0420B-1399-420B-B6D2-402C05730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0ACC9D-9FE7-456B-8628-1508DF1DCD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59A60F-F984-491C-8397-75D6FE0C3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038E9B-7EA3-4572-A822-C7646F97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85900-9AC9-44FA-AC46-439B76838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AB67AC-1143-47DB-A67A-82A62B5F0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3942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65BA99-3761-4BEE-AED1-49AA021D5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901C84-1D21-4B00-89A1-027A3559F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249F3-BC4C-4F94-80BF-620AB18B64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16D5F-3C3E-45A5-8030-BA6B2B6A100F}" type="datetimeFigureOut">
              <a:rPr lang="pt-BR" smtClean="0"/>
              <a:t>07/06/2023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A7462-B346-47EF-A535-2A214FBDDE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FA2E7-B67D-4C20-82BB-8C2EB958D2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AAD0D-6FC1-431D-9172-8F14DAF6C2B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9006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hyperlink" Target="https://www.pexels.com/photo/red-and-black-abstract-art-2011824/" TargetMode="Externa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exels.com/photo/red-and-black-abstract-art-2011824/" TargetMode="External"/><Relationship Id="rId5" Type="http://schemas.openxmlformats.org/officeDocument/2006/relationships/image" Target="../media/image10.jp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font, typography, logo, graphics&#10;&#10;Description automatically generated">
            <a:extLst>
              <a:ext uri="{FF2B5EF4-FFF2-40B4-BE49-F238E27FC236}">
                <a16:creationId xmlns:a16="http://schemas.microsoft.com/office/drawing/2014/main" id="{1C4F7AD8-3128-4111-8747-1246E2D8F90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8147"/>
            <a:ext cx="12192000" cy="5561706"/>
          </a:xfrm>
          <a:prstGeom prst="rect">
            <a:avLst/>
          </a:prstGeom>
        </p:spPr>
      </p:pic>
      <p:pic>
        <p:nvPicPr>
          <p:cNvPr id="8" name="Picture 7" descr="A picture containing font, symbol, art, sign&#10;&#10;Description automatically generated">
            <a:extLst>
              <a:ext uri="{FF2B5EF4-FFF2-40B4-BE49-F238E27FC236}">
                <a16:creationId xmlns:a16="http://schemas.microsoft.com/office/drawing/2014/main" id="{D3242A2B-2578-4B3F-84FE-7776AE680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280" y="93306"/>
            <a:ext cx="2111440" cy="67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764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nowy forest with trees&#10;&#10;Description automatically generated with low confidence">
            <a:extLst>
              <a:ext uri="{FF2B5EF4-FFF2-40B4-BE49-F238E27FC236}">
                <a16:creationId xmlns:a16="http://schemas.microsoft.com/office/drawing/2014/main" id="{0EBDA4BE-4A97-4B10-A875-E2181E882D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98996"/>
          </a:xfrm>
          <a:prstGeom prst="rect">
            <a:avLst/>
          </a:prstGeom>
        </p:spPr>
      </p:pic>
      <p:pic>
        <p:nvPicPr>
          <p:cNvPr id="7" name="Picture 6" descr="A picture containing space, star, constellation, universe&#10;&#10;Description automatically generated">
            <a:extLst>
              <a:ext uri="{FF2B5EF4-FFF2-40B4-BE49-F238E27FC236}">
                <a16:creationId xmlns:a16="http://schemas.microsoft.com/office/drawing/2014/main" id="{17267729-42F3-4BE0-AE73-BB97C0BA4F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83966" y="-1780762"/>
            <a:ext cx="16975966" cy="877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48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95833E-6 -4.07407E-6 L 0.39153 0.24746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70" y="1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nowy forest with trees&#10;&#10;Description automatically generated with low confidence">
            <a:extLst>
              <a:ext uri="{FF2B5EF4-FFF2-40B4-BE49-F238E27FC236}">
                <a16:creationId xmlns:a16="http://schemas.microsoft.com/office/drawing/2014/main" id="{0EBDA4BE-4A97-4B10-A875-E2181E882D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9899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A826992-FC05-4B74-AECD-EA5CEE2F6451}"/>
              </a:ext>
            </a:extLst>
          </p:cNvPr>
          <p:cNvGrpSpPr/>
          <p:nvPr/>
        </p:nvGrpSpPr>
        <p:grpSpPr>
          <a:xfrm>
            <a:off x="5735248" y="2880773"/>
            <a:ext cx="2937129" cy="3786661"/>
            <a:chOff x="2246800" y="1173329"/>
            <a:chExt cx="3849200" cy="469141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E36060E-D265-4489-A87D-D64246AC40D8}"/>
                </a:ext>
              </a:extLst>
            </p:cNvPr>
            <p:cNvGrpSpPr/>
            <p:nvPr/>
          </p:nvGrpSpPr>
          <p:grpSpPr>
            <a:xfrm>
              <a:off x="2246800" y="1173329"/>
              <a:ext cx="3849200" cy="4691411"/>
              <a:chOff x="2246800" y="1173329"/>
              <a:chExt cx="3849200" cy="4691411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5704F139-467D-4BE5-B6EB-FED1B9D273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clrChange>
                  <a:clrFrom>
                    <a:srgbClr val="E6E6E6"/>
                  </a:clrFrom>
                  <a:clrTo>
                    <a:srgbClr val="E6E6E6">
                      <a:alpha val="0"/>
                    </a:srgbClr>
                  </a:clrTo>
                </a:clrChange>
              </a:blip>
              <a:srcRect l="1980"/>
              <a:stretch/>
            </p:blipFill>
            <p:spPr>
              <a:xfrm rot="18190382">
                <a:off x="2273535" y="1742845"/>
                <a:ext cx="2440360" cy="2493829"/>
              </a:xfrm>
              <a:prstGeom prst="rect">
                <a:avLst/>
              </a:prstGeom>
            </p:spPr>
          </p:pic>
          <p:pic>
            <p:nvPicPr>
              <p:cNvPr id="10" name="Picture 9" descr="A person in armor holding a sword&#10;&#10;Description automatically generated with low confidence">
                <a:extLst>
                  <a:ext uri="{FF2B5EF4-FFF2-40B4-BE49-F238E27FC236}">
                    <a16:creationId xmlns:a16="http://schemas.microsoft.com/office/drawing/2014/main" id="{2434A225-8EF0-463B-855E-98F1C7162C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4550" y="1173329"/>
                <a:ext cx="3751450" cy="4691411"/>
              </a:xfrm>
              <a:prstGeom prst="rect">
                <a:avLst/>
              </a:prstGeom>
            </p:spPr>
          </p:pic>
        </p:grpSp>
        <p:sp>
          <p:nvSpPr>
            <p:cNvPr id="8" name="Oval 4">
              <a:extLst>
                <a:ext uri="{FF2B5EF4-FFF2-40B4-BE49-F238E27FC236}">
                  <a16:creationId xmlns:a16="http://schemas.microsoft.com/office/drawing/2014/main" id="{63D74D1E-6813-45AD-9361-35AA03DF215E}"/>
                </a:ext>
              </a:extLst>
            </p:cNvPr>
            <p:cNvSpPr/>
            <p:nvPr/>
          </p:nvSpPr>
          <p:spPr>
            <a:xfrm>
              <a:off x="4140255" y="1575528"/>
              <a:ext cx="322208" cy="405671"/>
            </a:xfrm>
            <a:custGeom>
              <a:avLst/>
              <a:gdLst>
                <a:gd name="connsiteX0" fmla="*/ 0 w 319088"/>
                <a:gd name="connsiteY0" fmla="*/ 200025 h 400050"/>
                <a:gd name="connsiteX1" fmla="*/ 159544 w 319088"/>
                <a:gd name="connsiteY1" fmla="*/ 0 h 400050"/>
                <a:gd name="connsiteX2" fmla="*/ 319088 w 319088"/>
                <a:gd name="connsiteY2" fmla="*/ 200025 h 400050"/>
                <a:gd name="connsiteX3" fmla="*/ 159544 w 319088"/>
                <a:gd name="connsiteY3" fmla="*/ 400050 h 400050"/>
                <a:gd name="connsiteX4" fmla="*/ 0 w 319088"/>
                <a:gd name="connsiteY4" fmla="*/ 200025 h 400050"/>
                <a:gd name="connsiteX0" fmla="*/ 10870 w 329958"/>
                <a:gd name="connsiteY0" fmla="*/ 200025 h 400050"/>
                <a:gd name="connsiteX1" fmla="*/ 170414 w 329958"/>
                <a:gd name="connsiteY1" fmla="*/ 0 h 400050"/>
                <a:gd name="connsiteX2" fmla="*/ 329958 w 329958"/>
                <a:gd name="connsiteY2" fmla="*/ 200025 h 400050"/>
                <a:gd name="connsiteX3" fmla="*/ 170414 w 329958"/>
                <a:gd name="connsiteY3" fmla="*/ 400050 h 400050"/>
                <a:gd name="connsiteX4" fmla="*/ 10870 w 329958"/>
                <a:gd name="connsiteY4" fmla="*/ 200025 h 400050"/>
                <a:gd name="connsiteX0" fmla="*/ 24789 w 343877"/>
                <a:gd name="connsiteY0" fmla="*/ 200025 h 400050"/>
                <a:gd name="connsiteX1" fmla="*/ 184333 w 343877"/>
                <a:gd name="connsiteY1" fmla="*/ 0 h 400050"/>
                <a:gd name="connsiteX2" fmla="*/ 343877 w 343877"/>
                <a:gd name="connsiteY2" fmla="*/ 200025 h 400050"/>
                <a:gd name="connsiteX3" fmla="*/ 184333 w 343877"/>
                <a:gd name="connsiteY3" fmla="*/ 400050 h 400050"/>
                <a:gd name="connsiteX4" fmla="*/ 24789 w 343877"/>
                <a:gd name="connsiteY4" fmla="*/ 200025 h 400050"/>
                <a:gd name="connsiteX0" fmla="*/ 29447 w 348535"/>
                <a:gd name="connsiteY0" fmla="*/ 200025 h 400050"/>
                <a:gd name="connsiteX1" fmla="*/ 188991 w 348535"/>
                <a:gd name="connsiteY1" fmla="*/ 0 h 400050"/>
                <a:gd name="connsiteX2" fmla="*/ 348535 w 348535"/>
                <a:gd name="connsiteY2" fmla="*/ 200025 h 400050"/>
                <a:gd name="connsiteX3" fmla="*/ 188991 w 348535"/>
                <a:gd name="connsiteY3" fmla="*/ 400050 h 400050"/>
                <a:gd name="connsiteX4" fmla="*/ 29447 w 348535"/>
                <a:gd name="connsiteY4" fmla="*/ 200025 h 400050"/>
                <a:gd name="connsiteX0" fmla="*/ 29447 w 348535"/>
                <a:gd name="connsiteY0" fmla="*/ 201759 h 401784"/>
                <a:gd name="connsiteX1" fmla="*/ 188991 w 348535"/>
                <a:gd name="connsiteY1" fmla="*/ 1734 h 401784"/>
                <a:gd name="connsiteX2" fmla="*/ 348535 w 348535"/>
                <a:gd name="connsiteY2" fmla="*/ 201759 h 401784"/>
                <a:gd name="connsiteX3" fmla="*/ 188991 w 348535"/>
                <a:gd name="connsiteY3" fmla="*/ 401784 h 401784"/>
                <a:gd name="connsiteX4" fmla="*/ 29447 w 348535"/>
                <a:gd name="connsiteY4" fmla="*/ 201759 h 401784"/>
                <a:gd name="connsiteX0" fmla="*/ 29447 w 348535"/>
                <a:gd name="connsiteY0" fmla="*/ 204799 h 404824"/>
                <a:gd name="connsiteX1" fmla="*/ 188991 w 348535"/>
                <a:gd name="connsiteY1" fmla="*/ 4774 h 404824"/>
                <a:gd name="connsiteX2" fmla="*/ 348535 w 348535"/>
                <a:gd name="connsiteY2" fmla="*/ 204799 h 404824"/>
                <a:gd name="connsiteX3" fmla="*/ 188991 w 348535"/>
                <a:gd name="connsiteY3" fmla="*/ 404824 h 404824"/>
                <a:gd name="connsiteX4" fmla="*/ 29447 w 348535"/>
                <a:gd name="connsiteY4" fmla="*/ 204799 h 404824"/>
                <a:gd name="connsiteX0" fmla="*/ 29447 w 348535"/>
                <a:gd name="connsiteY0" fmla="*/ 204799 h 404824"/>
                <a:gd name="connsiteX1" fmla="*/ 188991 w 348535"/>
                <a:gd name="connsiteY1" fmla="*/ 4774 h 404824"/>
                <a:gd name="connsiteX2" fmla="*/ 348535 w 348535"/>
                <a:gd name="connsiteY2" fmla="*/ 204799 h 404824"/>
                <a:gd name="connsiteX3" fmla="*/ 188991 w 348535"/>
                <a:gd name="connsiteY3" fmla="*/ 404824 h 404824"/>
                <a:gd name="connsiteX4" fmla="*/ 29447 w 348535"/>
                <a:gd name="connsiteY4" fmla="*/ 204799 h 404824"/>
                <a:gd name="connsiteX0" fmla="*/ 3120 w 322208"/>
                <a:gd name="connsiteY0" fmla="*/ 205646 h 405671"/>
                <a:gd name="connsiteX1" fmla="*/ 162664 w 322208"/>
                <a:gd name="connsiteY1" fmla="*/ 5621 h 405671"/>
                <a:gd name="connsiteX2" fmla="*/ 322208 w 322208"/>
                <a:gd name="connsiteY2" fmla="*/ 205646 h 405671"/>
                <a:gd name="connsiteX3" fmla="*/ 162664 w 322208"/>
                <a:gd name="connsiteY3" fmla="*/ 405671 h 405671"/>
                <a:gd name="connsiteX4" fmla="*/ 3120 w 322208"/>
                <a:gd name="connsiteY4" fmla="*/ 205646 h 405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2208" h="405671">
                  <a:moveTo>
                    <a:pt x="3120" y="205646"/>
                  </a:moveTo>
                  <a:cubicBezTo>
                    <a:pt x="77044" y="-2921"/>
                    <a:pt x="79313" y="-11048"/>
                    <a:pt x="162664" y="5621"/>
                  </a:cubicBezTo>
                  <a:cubicBezTo>
                    <a:pt x="246015" y="22290"/>
                    <a:pt x="322208" y="95175"/>
                    <a:pt x="322208" y="205646"/>
                  </a:cubicBezTo>
                  <a:cubicBezTo>
                    <a:pt x="322208" y="316117"/>
                    <a:pt x="250778" y="405671"/>
                    <a:pt x="162664" y="405671"/>
                  </a:cubicBezTo>
                  <a:cubicBezTo>
                    <a:pt x="74550" y="405671"/>
                    <a:pt x="-18311" y="266111"/>
                    <a:pt x="3120" y="20564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tx1">
                    <a:lumMod val="70000"/>
                    <a:alpha val="50000"/>
                  </a:schemeClr>
                </a:gs>
                <a:gs pos="83000">
                  <a:schemeClr val="tx1">
                    <a:alpha val="85000"/>
                  </a:schemeClr>
                </a:gs>
                <a:gs pos="100000">
                  <a:schemeClr val="tx1">
                    <a:alpha val="95000"/>
                  </a:schemeClr>
                </a:gs>
              </a:gsLst>
              <a:lin ang="15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FCEA756-B331-4CCF-9919-DFE414A6E208}"/>
              </a:ext>
            </a:extLst>
          </p:cNvPr>
          <p:cNvGrpSpPr/>
          <p:nvPr/>
        </p:nvGrpSpPr>
        <p:grpSpPr>
          <a:xfrm>
            <a:off x="3203510" y="3114761"/>
            <a:ext cx="2379456" cy="3285905"/>
            <a:chOff x="1195815" y="1062555"/>
            <a:chExt cx="3239869" cy="4402073"/>
          </a:xfrm>
        </p:grpSpPr>
        <p:pic>
          <p:nvPicPr>
            <p:cNvPr id="12" name="Picture 11" descr="A cartoon of a person in armor holding a crossbow&#10;&#10;Description automatically generated with low confidence">
              <a:extLst>
                <a:ext uri="{FF2B5EF4-FFF2-40B4-BE49-F238E27FC236}">
                  <a16:creationId xmlns:a16="http://schemas.microsoft.com/office/drawing/2014/main" id="{12BEC81A-F3BB-465C-A99D-6216D0BFB9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27519"/>
            <a:stretch/>
          </p:blipFill>
          <p:spPr>
            <a:xfrm>
              <a:off x="1195815" y="1106471"/>
              <a:ext cx="2297325" cy="4358157"/>
            </a:xfrm>
            <a:prstGeom prst="rect">
              <a:avLst/>
            </a:prstGeom>
          </p:spPr>
        </p:pic>
        <p:sp>
          <p:nvSpPr>
            <p:cNvPr id="13" name="Oval 4">
              <a:extLst>
                <a:ext uri="{FF2B5EF4-FFF2-40B4-BE49-F238E27FC236}">
                  <a16:creationId xmlns:a16="http://schemas.microsoft.com/office/drawing/2014/main" id="{1B87692B-A939-4BF6-8144-48BAAA42133F}"/>
                </a:ext>
              </a:extLst>
            </p:cNvPr>
            <p:cNvSpPr/>
            <p:nvPr/>
          </p:nvSpPr>
          <p:spPr>
            <a:xfrm>
              <a:off x="2514697" y="1593930"/>
              <a:ext cx="427489" cy="509724"/>
            </a:xfrm>
            <a:custGeom>
              <a:avLst/>
              <a:gdLst>
                <a:gd name="connsiteX0" fmla="*/ 0 w 319088"/>
                <a:gd name="connsiteY0" fmla="*/ 200025 h 400050"/>
                <a:gd name="connsiteX1" fmla="*/ 159544 w 319088"/>
                <a:gd name="connsiteY1" fmla="*/ 0 h 400050"/>
                <a:gd name="connsiteX2" fmla="*/ 319088 w 319088"/>
                <a:gd name="connsiteY2" fmla="*/ 200025 h 400050"/>
                <a:gd name="connsiteX3" fmla="*/ 159544 w 319088"/>
                <a:gd name="connsiteY3" fmla="*/ 400050 h 400050"/>
                <a:gd name="connsiteX4" fmla="*/ 0 w 319088"/>
                <a:gd name="connsiteY4" fmla="*/ 200025 h 400050"/>
                <a:gd name="connsiteX0" fmla="*/ 10870 w 329958"/>
                <a:gd name="connsiteY0" fmla="*/ 200025 h 400050"/>
                <a:gd name="connsiteX1" fmla="*/ 170414 w 329958"/>
                <a:gd name="connsiteY1" fmla="*/ 0 h 400050"/>
                <a:gd name="connsiteX2" fmla="*/ 329958 w 329958"/>
                <a:gd name="connsiteY2" fmla="*/ 200025 h 400050"/>
                <a:gd name="connsiteX3" fmla="*/ 170414 w 329958"/>
                <a:gd name="connsiteY3" fmla="*/ 400050 h 400050"/>
                <a:gd name="connsiteX4" fmla="*/ 10870 w 329958"/>
                <a:gd name="connsiteY4" fmla="*/ 200025 h 400050"/>
                <a:gd name="connsiteX0" fmla="*/ 24789 w 343877"/>
                <a:gd name="connsiteY0" fmla="*/ 200025 h 400050"/>
                <a:gd name="connsiteX1" fmla="*/ 184333 w 343877"/>
                <a:gd name="connsiteY1" fmla="*/ 0 h 400050"/>
                <a:gd name="connsiteX2" fmla="*/ 343877 w 343877"/>
                <a:gd name="connsiteY2" fmla="*/ 200025 h 400050"/>
                <a:gd name="connsiteX3" fmla="*/ 184333 w 343877"/>
                <a:gd name="connsiteY3" fmla="*/ 400050 h 400050"/>
                <a:gd name="connsiteX4" fmla="*/ 24789 w 343877"/>
                <a:gd name="connsiteY4" fmla="*/ 200025 h 400050"/>
                <a:gd name="connsiteX0" fmla="*/ 29447 w 348535"/>
                <a:gd name="connsiteY0" fmla="*/ 200025 h 400050"/>
                <a:gd name="connsiteX1" fmla="*/ 188991 w 348535"/>
                <a:gd name="connsiteY1" fmla="*/ 0 h 400050"/>
                <a:gd name="connsiteX2" fmla="*/ 348535 w 348535"/>
                <a:gd name="connsiteY2" fmla="*/ 200025 h 400050"/>
                <a:gd name="connsiteX3" fmla="*/ 188991 w 348535"/>
                <a:gd name="connsiteY3" fmla="*/ 400050 h 400050"/>
                <a:gd name="connsiteX4" fmla="*/ 29447 w 348535"/>
                <a:gd name="connsiteY4" fmla="*/ 200025 h 400050"/>
                <a:gd name="connsiteX0" fmla="*/ 29447 w 348535"/>
                <a:gd name="connsiteY0" fmla="*/ 201759 h 401784"/>
                <a:gd name="connsiteX1" fmla="*/ 188991 w 348535"/>
                <a:gd name="connsiteY1" fmla="*/ 1734 h 401784"/>
                <a:gd name="connsiteX2" fmla="*/ 348535 w 348535"/>
                <a:gd name="connsiteY2" fmla="*/ 201759 h 401784"/>
                <a:gd name="connsiteX3" fmla="*/ 188991 w 348535"/>
                <a:gd name="connsiteY3" fmla="*/ 401784 h 401784"/>
                <a:gd name="connsiteX4" fmla="*/ 29447 w 348535"/>
                <a:gd name="connsiteY4" fmla="*/ 201759 h 401784"/>
                <a:gd name="connsiteX0" fmla="*/ 29447 w 348535"/>
                <a:gd name="connsiteY0" fmla="*/ 204799 h 404824"/>
                <a:gd name="connsiteX1" fmla="*/ 188991 w 348535"/>
                <a:gd name="connsiteY1" fmla="*/ 4774 h 404824"/>
                <a:gd name="connsiteX2" fmla="*/ 348535 w 348535"/>
                <a:gd name="connsiteY2" fmla="*/ 204799 h 404824"/>
                <a:gd name="connsiteX3" fmla="*/ 188991 w 348535"/>
                <a:gd name="connsiteY3" fmla="*/ 404824 h 404824"/>
                <a:gd name="connsiteX4" fmla="*/ 29447 w 348535"/>
                <a:gd name="connsiteY4" fmla="*/ 204799 h 404824"/>
                <a:gd name="connsiteX0" fmla="*/ 29447 w 348535"/>
                <a:gd name="connsiteY0" fmla="*/ 204799 h 404824"/>
                <a:gd name="connsiteX1" fmla="*/ 188991 w 348535"/>
                <a:gd name="connsiteY1" fmla="*/ 4774 h 404824"/>
                <a:gd name="connsiteX2" fmla="*/ 348535 w 348535"/>
                <a:gd name="connsiteY2" fmla="*/ 204799 h 404824"/>
                <a:gd name="connsiteX3" fmla="*/ 188991 w 348535"/>
                <a:gd name="connsiteY3" fmla="*/ 404824 h 404824"/>
                <a:gd name="connsiteX4" fmla="*/ 29447 w 348535"/>
                <a:gd name="connsiteY4" fmla="*/ 204799 h 404824"/>
                <a:gd name="connsiteX0" fmla="*/ 3120 w 322208"/>
                <a:gd name="connsiteY0" fmla="*/ 205646 h 405671"/>
                <a:gd name="connsiteX1" fmla="*/ 162664 w 322208"/>
                <a:gd name="connsiteY1" fmla="*/ 5621 h 405671"/>
                <a:gd name="connsiteX2" fmla="*/ 322208 w 322208"/>
                <a:gd name="connsiteY2" fmla="*/ 205646 h 405671"/>
                <a:gd name="connsiteX3" fmla="*/ 162664 w 322208"/>
                <a:gd name="connsiteY3" fmla="*/ 405671 h 405671"/>
                <a:gd name="connsiteX4" fmla="*/ 3120 w 322208"/>
                <a:gd name="connsiteY4" fmla="*/ 205646 h 405671"/>
                <a:gd name="connsiteX0" fmla="*/ 1803 w 378041"/>
                <a:gd name="connsiteY0" fmla="*/ 138920 h 430887"/>
                <a:gd name="connsiteX1" fmla="*/ 218497 w 378041"/>
                <a:gd name="connsiteY1" fmla="*/ 29383 h 430887"/>
                <a:gd name="connsiteX2" fmla="*/ 378041 w 378041"/>
                <a:gd name="connsiteY2" fmla="*/ 229408 h 430887"/>
                <a:gd name="connsiteX3" fmla="*/ 218497 w 378041"/>
                <a:gd name="connsiteY3" fmla="*/ 429433 h 430887"/>
                <a:gd name="connsiteX4" fmla="*/ 1803 w 378041"/>
                <a:gd name="connsiteY4" fmla="*/ 138920 h 430887"/>
                <a:gd name="connsiteX0" fmla="*/ 1803 w 378041"/>
                <a:gd name="connsiteY0" fmla="*/ 164266 h 456233"/>
                <a:gd name="connsiteX1" fmla="*/ 242309 w 378041"/>
                <a:gd name="connsiteY1" fmla="*/ 14247 h 456233"/>
                <a:gd name="connsiteX2" fmla="*/ 378041 w 378041"/>
                <a:gd name="connsiteY2" fmla="*/ 254754 h 456233"/>
                <a:gd name="connsiteX3" fmla="*/ 218497 w 378041"/>
                <a:gd name="connsiteY3" fmla="*/ 454779 h 456233"/>
                <a:gd name="connsiteX4" fmla="*/ 1803 w 378041"/>
                <a:gd name="connsiteY4" fmla="*/ 164266 h 456233"/>
                <a:gd name="connsiteX0" fmla="*/ 1742 w 378060"/>
                <a:gd name="connsiteY0" fmla="*/ 164266 h 496326"/>
                <a:gd name="connsiteX1" fmla="*/ 242248 w 378060"/>
                <a:gd name="connsiteY1" fmla="*/ 14247 h 496326"/>
                <a:gd name="connsiteX2" fmla="*/ 377980 w 378060"/>
                <a:gd name="connsiteY2" fmla="*/ 254754 h 496326"/>
                <a:gd name="connsiteX3" fmla="*/ 336283 w 378060"/>
                <a:gd name="connsiteY3" fmla="*/ 473417 h 496326"/>
                <a:gd name="connsiteX4" fmla="*/ 218436 w 378060"/>
                <a:gd name="connsiteY4" fmla="*/ 454779 h 496326"/>
                <a:gd name="connsiteX5" fmla="*/ 1742 w 378060"/>
                <a:gd name="connsiteY5" fmla="*/ 164266 h 496326"/>
                <a:gd name="connsiteX0" fmla="*/ 2927 w 379245"/>
                <a:gd name="connsiteY0" fmla="*/ 164266 h 516542"/>
                <a:gd name="connsiteX1" fmla="*/ 243433 w 379245"/>
                <a:gd name="connsiteY1" fmla="*/ 14247 h 516542"/>
                <a:gd name="connsiteX2" fmla="*/ 379165 w 379245"/>
                <a:gd name="connsiteY2" fmla="*/ 254754 h 516542"/>
                <a:gd name="connsiteX3" fmla="*/ 337468 w 379245"/>
                <a:gd name="connsiteY3" fmla="*/ 473417 h 516542"/>
                <a:gd name="connsiteX4" fmla="*/ 138658 w 379245"/>
                <a:gd name="connsiteY4" fmla="*/ 490498 h 516542"/>
                <a:gd name="connsiteX5" fmla="*/ 2927 w 379245"/>
                <a:gd name="connsiteY5" fmla="*/ 164266 h 516542"/>
                <a:gd name="connsiteX0" fmla="*/ 2927 w 379245"/>
                <a:gd name="connsiteY0" fmla="*/ 164266 h 516542"/>
                <a:gd name="connsiteX1" fmla="*/ 243433 w 379245"/>
                <a:gd name="connsiteY1" fmla="*/ 14247 h 516542"/>
                <a:gd name="connsiteX2" fmla="*/ 379165 w 379245"/>
                <a:gd name="connsiteY2" fmla="*/ 254754 h 516542"/>
                <a:gd name="connsiteX3" fmla="*/ 337468 w 379245"/>
                <a:gd name="connsiteY3" fmla="*/ 473417 h 516542"/>
                <a:gd name="connsiteX4" fmla="*/ 138658 w 379245"/>
                <a:gd name="connsiteY4" fmla="*/ 490498 h 516542"/>
                <a:gd name="connsiteX5" fmla="*/ 2927 w 379245"/>
                <a:gd name="connsiteY5" fmla="*/ 164266 h 516542"/>
                <a:gd name="connsiteX0" fmla="*/ 2927 w 379245"/>
                <a:gd name="connsiteY0" fmla="*/ 157609 h 509885"/>
                <a:gd name="connsiteX1" fmla="*/ 243433 w 379245"/>
                <a:gd name="connsiteY1" fmla="*/ 7590 h 509885"/>
                <a:gd name="connsiteX2" fmla="*/ 379165 w 379245"/>
                <a:gd name="connsiteY2" fmla="*/ 248097 h 509885"/>
                <a:gd name="connsiteX3" fmla="*/ 337468 w 379245"/>
                <a:gd name="connsiteY3" fmla="*/ 466760 h 509885"/>
                <a:gd name="connsiteX4" fmla="*/ 138658 w 379245"/>
                <a:gd name="connsiteY4" fmla="*/ 483841 h 509885"/>
                <a:gd name="connsiteX5" fmla="*/ 2927 w 379245"/>
                <a:gd name="connsiteY5" fmla="*/ 157609 h 509885"/>
                <a:gd name="connsiteX0" fmla="*/ 3378 w 360646"/>
                <a:gd name="connsiteY0" fmla="*/ 155818 h 510651"/>
                <a:gd name="connsiteX1" fmla="*/ 224834 w 360646"/>
                <a:gd name="connsiteY1" fmla="*/ 8180 h 510651"/>
                <a:gd name="connsiteX2" fmla="*/ 360566 w 360646"/>
                <a:gd name="connsiteY2" fmla="*/ 248687 h 510651"/>
                <a:gd name="connsiteX3" fmla="*/ 318869 w 360646"/>
                <a:gd name="connsiteY3" fmla="*/ 467350 h 510651"/>
                <a:gd name="connsiteX4" fmla="*/ 120059 w 360646"/>
                <a:gd name="connsiteY4" fmla="*/ 484431 h 510651"/>
                <a:gd name="connsiteX5" fmla="*/ 3378 w 360646"/>
                <a:gd name="connsiteY5" fmla="*/ 155818 h 510651"/>
                <a:gd name="connsiteX0" fmla="*/ 67574 w 424842"/>
                <a:gd name="connsiteY0" fmla="*/ 155818 h 500211"/>
                <a:gd name="connsiteX1" fmla="*/ 289030 w 424842"/>
                <a:gd name="connsiteY1" fmla="*/ 8180 h 500211"/>
                <a:gd name="connsiteX2" fmla="*/ 424762 w 424842"/>
                <a:gd name="connsiteY2" fmla="*/ 248687 h 500211"/>
                <a:gd name="connsiteX3" fmla="*/ 383065 w 424842"/>
                <a:gd name="connsiteY3" fmla="*/ 467350 h 500211"/>
                <a:gd name="connsiteX4" fmla="*/ 184255 w 424842"/>
                <a:gd name="connsiteY4" fmla="*/ 484431 h 500211"/>
                <a:gd name="connsiteX5" fmla="*/ 4445 w 424842"/>
                <a:gd name="connsiteY5" fmla="*/ 298280 h 500211"/>
                <a:gd name="connsiteX6" fmla="*/ 67574 w 424842"/>
                <a:gd name="connsiteY6" fmla="*/ 155818 h 500211"/>
                <a:gd name="connsiteX0" fmla="*/ 68389 w 425657"/>
                <a:gd name="connsiteY0" fmla="*/ 155818 h 500211"/>
                <a:gd name="connsiteX1" fmla="*/ 289845 w 425657"/>
                <a:gd name="connsiteY1" fmla="*/ 8180 h 500211"/>
                <a:gd name="connsiteX2" fmla="*/ 425577 w 425657"/>
                <a:gd name="connsiteY2" fmla="*/ 248687 h 500211"/>
                <a:gd name="connsiteX3" fmla="*/ 383880 w 425657"/>
                <a:gd name="connsiteY3" fmla="*/ 467350 h 500211"/>
                <a:gd name="connsiteX4" fmla="*/ 185070 w 425657"/>
                <a:gd name="connsiteY4" fmla="*/ 484431 h 500211"/>
                <a:gd name="connsiteX5" fmla="*/ 5260 w 425657"/>
                <a:gd name="connsiteY5" fmla="*/ 298280 h 500211"/>
                <a:gd name="connsiteX6" fmla="*/ 68389 w 425657"/>
                <a:gd name="connsiteY6" fmla="*/ 155818 h 500211"/>
                <a:gd name="connsiteX0" fmla="*/ 69818 w 427086"/>
                <a:gd name="connsiteY0" fmla="*/ 155818 h 500211"/>
                <a:gd name="connsiteX1" fmla="*/ 291274 w 427086"/>
                <a:gd name="connsiteY1" fmla="*/ 8180 h 500211"/>
                <a:gd name="connsiteX2" fmla="*/ 427006 w 427086"/>
                <a:gd name="connsiteY2" fmla="*/ 248687 h 500211"/>
                <a:gd name="connsiteX3" fmla="*/ 385309 w 427086"/>
                <a:gd name="connsiteY3" fmla="*/ 467350 h 500211"/>
                <a:gd name="connsiteX4" fmla="*/ 186499 w 427086"/>
                <a:gd name="connsiteY4" fmla="*/ 484431 h 500211"/>
                <a:gd name="connsiteX5" fmla="*/ 6689 w 427086"/>
                <a:gd name="connsiteY5" fmla="*/ 298280 h 500211"/>
                <a:gd name="connsiteX6" fmla="*/ 69818 w 427086"/>
                <a:gd name="connsiteY6" fmla="*/ 155818 h 500211"/>
                <a:gd name="connsiteX0" fmla="*/ 69818 w 427489"/>
                <a:gd name="connsiteY0" fmla="*/ 155818 h 509724"/>
                <a:gd name="connsiteX1" fmla="*/ 291274 w 427489"/>
                <a:gd name="connsiteY1" fmla="*/ 8180 h 509724"/>
                <a:gd name="connsiteX2" fmla="*/ 427006 w 427489"/>
                <a:gd name="connsiteY2" fmla="*/ 248687 h 509724"/>
                <a:gd name="connsiteX3" fmla="*/ 401978 w 427489"/>
                <a:gd name="connsiteY3" fmla="*/ 486400 h 509724"/>
                <a:gd name="connsiteX4" fmla="*/ 186499 w 427489"/>
                <a:gd name="connsiteY4" fmla="*/ 484431 h 509724"/>
                <a:gd name="connsiteX5" fmla="*/ 6689 w 427489"/>
                <a:gd name="connsiteY5" fmla="*/ 298280 h 509724"/>
                <a:gd name="connsiteX6" fmla="*/ 69818 w 427489"/>
                <a:gd name="connsiteY6" fmla="*/ 155818 h 509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489" h="509724">
                  <a:moveTo>
                    <a:pt x="69818" y="155818"/>
                  </a:moveTo>
                  <a:cubicBezTo>
                    <a:pt x="67542" y="-19411"/>
                    <a:pt x="231743" y="-7298"/>
                    <a:pt x="291274" y="8180"/>
                  </a:cubicBezTo>
                  <a:cubicBezTo>
                    <a:pt x="350805" y="23658"/>
                    <a:pt x="411333" y="85641"/>
                    <a:pt x="427006" y="248687"/>
                  </a:cubicBezTo>
                  <a:cubicBezTo>
                    <a:pt x="428391" y="321246"/>
                    <a:pt x="428569" y="453063"/>
                    <a:pt x="401978" y="486400"/>
                  </a:cubicBezTo>
                  <a:cubicBezTo>
                    <a:pt x="375387" y="519737"/>
                    <a:pt x="252380" y="515784"/>
                    <a:pt x="186499" y="484431"/>
                  </a:cubicBezTo>
                  <a:cubicBezTo>
                    <a:pt x="120618" y="453078"/>
                    <a:pt x="26136" y="353049"/>
                    <a:pt x="6689" y="298280"/>
                  </a:cubicBezTo>
                  <a:cubicBezTo>
                    <a:pt x="-15140" y="181598"/>
                    <a:pt x="19213" y="172021"/>
                    <a:pt x="69818" y="15581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tx1">
                    <a:lumMod val="70000"/>
                    <a:alpha val="50000"/>
                  </a:schemeClr>
                </a:gs>
                <a:gs pos="83000">
                  <a:schemeClr val="tx1">
                    <a:alpha val="85000"/>
                  </a:schemeClr>
                </a:gs>
                <a:gs pos="100000">
                  <a:schemeClr val="tx1">
                    <a:alpha val="95000"/>
                  </a:schemeClr>
                </a:gs>
              </a:gsLst>
              <a:lin ang="15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08B7629-232A-4B34-B06E-8D3365F6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6050006" flipV="1">
              <a:off x="2946490" y="1813109"/>
              <a:ext cx="2239747" cy="738640"/>
            </a:xfrm>
            <a:prstGeom prst="rect">
              <a:avLst/>
            </a:prstGeom>
          </p:spPr>
        </p:pic>
        <p:pic>
          <p:nvPicPr>
            <p:cNvPr id="15" name="Picture 14" descr="A cartoon of a person in armor holding a crossbow&#10;&#10;Description automatically generated with low confidence">
              <a:extLst>
                <a:ext uri="{FF2B5EF4-FFF2-40B4-BE49-F238E27FC236}">
                  <a16:creationId xmlns:a16="http://schemas.microsoft.com/office/drawing/2014/main" id="{75D194A4-8363-4B1A-9FC7-62E5A951BE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760"/>
            <a:stretch/>
          </p:blipFill>
          <p:spPr>
            <a:xfrm>
              <a:off x="1195816" y="2490650"/>
              <a:ext cx="3169568" cy="2973977"/>
            </a:xfrm>
            <a:prstGeom prst="rect">
              <a:avLst/>
            </a:prstGeom>
          </p:spPr>
        </p:pic>
      </p:grpSp>
      <p:pic>
        <p:nvPicPr>
          <p:cNvPr id="16" name="Picture 15" descr="A picture containing space, star, constellation, universe&#10;&#10;Description automatically generated">
            <a:extLst>
              <a:ext uri="{FF2B5EF4-FFF2-40B4-BE49-F238E27FC236}">
                <a16:creationId xmlns:a16="http://schemas.microsoft.com/office/drawing/2014/main" id="{77E44EC7-9194-4CB6-90CE-0C8E54FDC6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83966" y="-1780762"/>
            <a:ext cx="16975966" cy="877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11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95833E-6 -4.07407E-6 L 0.39153 0.24746 " pathEditMode="relative" rAng="0" ptsTypes="AA">
                                      <p:cBhvr>
                                        <p:cTn id="17" dur="1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70" y="1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58586D0-1A16-482C-91A9-E2CE8E1D10E6}"/>
              </a:ext>
            </a:extLst>
          </p:cNvPr>
          <p:cNvGrpSpPr/>
          <p:nvPr/>
        </p:nvGrpSpPr>
        <p:grpSpPr>
          <a:xfrm>
            <a:off x="1787822" y="3489477"/>
            <a:ext cx="1248086" cy="2003183"/>
            <a:chOff x="1787822" y="3489477"/>
            <a:chExt cx="1248086" cy="2003183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0E6FAD0A-A60F-433D-A871-3E7CEEF7EC9E}"/>
                </a:ext>
              </a:extLst>
            </p:cNvPr>
            <p:cNvGrpSpPr>
              <a:grpSpLocks noChangeAspect="1"/>
            </p:cNvGrpSpPr>
            <p:nvPr/>
          </p:nvGrpSpPr>
          <p:grpSpPr>
            <a:xfrm rot="2252878">
              <a:off x="2726134" y="3489477"/>
              <a:ext cx="157374" cy="199693"/>
              <a:chOff x="2881315" y="1176338"/>
              <a:chExt cx="2090728" cy="2652946"/>
            </a:xfrm>
          </p:grpSpPr>
          <p:sp>
            <p:nvSpPr>
              <p:cNvPr id="2" name="Freeform: Shape 1">
                <a:extLst>
                  <a:ext uri="{FF2B5EF4-FFF2-40B4-BE49-F238E27FC236}">
                    <a16:creationId xmlns:a16="http://schemas.microsoft.com/office/drawing/2014/main" id="{022DB21A-E666-44A1-9AD3-82E8FC532AFB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6DA7EC87-6442-4C73-B538-6F179667E312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0F0E658-74B5-4877-A453-E5D1C9A271CF}"/>
                </a:ext>
              </a:extLst>
            </p:cNvPr>
            <p:cNvGrpSpPr>
              <a:grpSpLocks noChangeAspect="1"/>
            </p:cNvGrpSpPr>
            <p:nvPr/>
          </p:nvGrpSpPr>
          <p:grpSpPr>
            <a:xfrm rot="1221258">
              <a:off x="2878534" y="3641877"/>
              <a:ext cx="157374" cy="199693"/>
              <a:chOff x="2881315" y="1176338"/>
              <a:chExt cx="2090728" cy="2652946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2B29C0A4-DB4D-4B4B-A4D5-0180F32D27FC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B0720B9-83E6-455B-9B50-CB533EB6D57F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A45B597-F4E0-4272-B380-740367476CB8}"/>
                </a:ext>
              </a:extLst>
            </p:cNvPr>
            <p:cNvGrpSpPr>
              <a:grpSpLocks noChangeAspect="1"/>
            </p:cNvGrpSpPr>
            <p:nvPr/>
          </p:nvGrpSpPr>
          <p:grpSpPr>
            <a:xfrm rot="2252878">
              <a:off x="2384315" y="3861047"/>
              <a:ext cx="157374" cy="199693"/>
              <a:chOff x="2881315" y="1176338"/>
              <a:chExt cx="2090728" cy="2652946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49972E4-FEA8-474A-8465-004C3B7A8104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E31650B6-1C79-429C-BA47-A486A3C825FA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DA74EC3-B9CF-49F2-8F54-61AC1111F2C7}"/>
                </a:ext>
              </a:extLst>
            </p:cNvPr>
            <p:cNvGrpSpPr>
              <a:grpSpLocks noChangeAspect="1"/>
            </p:cNvGrpSpPr>
            <p:nvPr/>
          </p:nvGrpSpPr>
          <p:grpSpPr>
            <a:xfrm rot="1221258">
              <a:off x="2536715" y="4013447"/>
              <a:ext cx="157374" cy="199693"/>
              <a:chOff x="2881315" y="1176338"/>
              <a:chExt cx="2090728" cy="2652946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FFDA15BC-7830-4492-B132-649836136BA1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0296B42A-E42F-4CD4-9FE0-00734C592624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8378C30-81DA-4E5C-B8CF-64186CDD7C14}"/>
                </a:ext>
              </a:extLst>
            </p:cNvPr>
            <p:cNvGrpSpPr>
              <a:grpSpLocks noChangeAspect="1"/>
            </p:cNvGrpSpPr>
            <p:nvPr/>
          </p:nvGrpSpPr>
          <p:grpSpPr>
            <a:xfrm rot="2252878">
              <a:off x="2283122" y="4340468"/>
              <a:ext cx="157374" cy="199693"/>
              <a:chOff x="2881315" y="1176338"/>
              <a:chExt cx="2090728" cy="2652946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5E623FB7-BB93-49F1-B430-93DCECBE06E7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6F3818E-B0A2-4F87-8F34-AD62F9C97308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383ABA7-F5DE-4548-B5F8-F0D337133066}"/>
                </a:ext>
              </a:extLst>
            </p:cNvPr>
            <p:cNvGrpSpPr>
              <a:grpSpLocks noChangeAspect="1"/>
            </p:cNvGrpSpPr>
            <p:nvPr/>
          </p:nvGrpSpPr>
          <p:grpSpPr>
            <a:xfrm rot="1221258">
              <a:off x="2435522" y="4492868"/>
              <a:ext cx="157374" cy="199693"/>
              <a:chOff x="2881315" y="1176338"/>
              <a:chExt cx="2090728" cy="2652946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E39D4F76-6A30-40D5-9597-A996DA3D0F05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4071DDD3-867D-4768-A6B7-18F48C031A9A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195B3CC-A029-496F-A0A3-CD5FF362BB1D}"/>
                </a:ext>
              </a:extLst>
            </p:cNvPr>
            <p:cNvGrpSpPr>
              <a:grpSpLocks noChangeAspect="1"/>
            </p:cNvGrpSpPr>
            <p:nvPr/>
          </p:nvGrpSpPr>
          <p:grpSpPr>
            <a:xfrm rot="2252878">
              <a:off x="1873547" y="4645268"/>
              <a:ext cx="157374" cy="199693"/>
              <a:chOff x="2881315" y="1176338"/>
              <a:chExt cx="2090728" cy="2652946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3B79CAEA-4661-4001-B205-B0CDE948C4EA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3646573B-BFCA-4FF5-85C5-51F960AED70C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7F29421B-E573-409D-8D98-C9E625C89965}"/>
                </a:ext>
              </a:extLst>
            </p:cNvPr>
            <p:cNvGrpSpPr>
              <a:grpSpLocks noChangeAspect="1"/>
            </p:cNvGrpSpPr>
            <p:nvPr/>
          </p:nvGrpSpPr>
          <p:grpSpPr>
            <a:xfrm rot="1221258">
              <a:off x="2025947" y="4797668"/>
              <a:ext cx="157374" cy="199693"/>
              <a:chOff x="2881315" y="1176338"/>
              <a:chExt cx="2090728" cy="2652946"/>
            </a:xfrm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49D46C70-CB41-4D9F-9EDD-5EF133693E1A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7F2791BB-F01A-483E-9688-533354957C62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1BA46850-771A-4146-A4D2-4F8CF1E28574}"/>
                </a:ext>
              </a:extLst>
            </p:cNvPr>
            <p:cNvGrpSpPr>
              <a:grpSpLocks noChangeAspect="1"/>
            </p:cNvGrpSpPr>
            <p:nvPr/>
          </p:nvGrpSpPr>
          <p:grpSpPr>
            <a:xfrm rot="2252878">
              <a:off x="1787822" y="5140567"/>
              <a:ext cx="157374" cy="199693"/>
              <a:chOff x="2881315" y="1176338"/>
              <a:chExt cx="2090728" cy="2652946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BA29F2C4-ACD6-4C07-948B-EF67C1CD97C9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6CDB275A-1FB1-42CC-8EAA-DFE4A712FC5A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A814537-BF61-4DB1-9D44-AF89775D9183}"/>
                </a:ext>
              </a:extLst>
            </p:cNvPr>
            <p:cNvGrpSpPr>
              <a:grpSpLocks noChangeAspect="1"/>
            </p:cNvGrpSpPr>
            <p:nvPr/>
          </p:nvGrpSpPr>
          <p:grpSpPr>
            <a:xfrm rot="1221258">
              <a:off x="1940222" y="5292967"/>
              <a:ext cx="157374" cy="199693"/>
              <a:chOff x="2881315" y="1176338"/>
              <a:chExt cx="2090728" cy="2652946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B079088D-DDF4-494C-AA83-FD75287186D9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981AD28F-0B2A-4A20-8E3D-B70700E9FC79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</p:grpSp>
      <p:grpSp>
        <p:nvGrpSpPr>
          <p:cNvPr id="2049" name="Group 2048">
            <a:extLst>
              <a:ext uri="{FF2B5EF4-FFF2-40B4-BE49-F238E27FC236}">
                <a16:creationId xmlns:a16="http://schemas.microsoft.com/office/drawing/2014/main" id="{CBD8F081-1E3C-41E0-AD96-9F679BA6D1D1}"/>
              </a:ext>
            </a:extLst>
          </p:cNvPr>
          <p:cNvGrpSpPr/>
          <p:nvPr/>
        </p:nvGrpSpPr>
        <p:grpSpPr>
          <a:xfrm>
            <a:off x="4083844" y="2826542"/>
            <a:ext cx="329803" cy="411957"/>
            <a:chOff x="4083844" y="2826542"/>
            <a:chExt cx="329803" cy="411957"/>
          </a:xfrm>
        </p:grpSpPr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EF8CF062-54B5-4EAA-9D62-1A69F1008EDC}"/>
                </a:ext>
              </a:extLst>
            </p:cNvPr>
            <p:cNvSpPr/>
            <p:nvPr/>
          </p:nvSpPr>
          <p:spPr>
            <a:xfrm>
              <a:off x="4083844" y="2897980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F43D489-26D7-445D-ABE7-C17A4CAF423A}"/>
                </a:ext>
              </a:extLst>
            </p:cNvPr>
            <p:cNvSpPr/>
            <p:nvPr/>
          </p:nvSpPr>
          <p:spPr>
            <a:xfrm>
              <a:off x="4165997" y="2862261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0077039-0A64-4753-A8F5-ED7835BED482}"/>
                </a:ext>
              </a:extLst>
            </p:cNvPr>
            <p:cNvSpPr/>
            <p:nvPr/>
          </p:nvSpPr>
          <p:spPr>
            <a:xfrm>
              <a:off x="4249341" y="2826542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273771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076189B-12E4-4C6F-A756-20A41F229EFD}"/>
              </a:ext>
            </a:extLst>
          </p:cNvPr>
          <p:cNvGrpSpPr/>
          <p:nvPr/>
        </p:nvGrpSpPr>
        <p:grpSpPr>
          <a:xfrm>
            <a:off x="1745647" y="0"/>
            <a:ext cx="2164208" cy="2691919"/>
            <a:chOff x="2246800" y="1173329"/>
            <a:chExt cx="3849200" cy="469141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73D3AB5-8E7A-45E1-823F-950B46F12788}"/>
                </a:ext>
              </a:extLst>
            </p:cNvPr>
            <p:cNvGrpSpPr/>
            <p:nvPr/>
          </p:nvGrpSpPr>
          <p:grpSpPr>
            <a:xfrm>
              <a:off x="2246800" y="1173329"/>
              <a:ext cx="3849200" cy="4691411"/>
              <a:chOff x="2246800" y="1173329"/>
              <a:chExt cx="3849200" cy="4691411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E5C514A3-78B7-47C5-8854-E78B3A95D1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clrChange>
                  <a:clrFrom>
                    <a:srgbClr val="E6E6E6"/>
                  </a:clrFrom>
                  <a:clrTo>
                    <a:srgbClr val="E6E6E6">
                      <a:alpha val="0"/>
                    </a:srgbClr>
                  </a:clrTo>
                </a:clrChange>
              </a:blip>
              <a:srcRect l="1980"/>
              <a:stretch/>
            </p:blipFill>
            <p:spPr>
              <a:xfrm rot="18190382">
                <a:off x="2273535" y="1742845"/>
                <a:ext cx="2440360" cy="2493829"/>
              </a:xfrm>
              <a:prstGeom prst="rect">
                <a:avLst/>
              </a:prstGeom>
            </p:spPr>
          </p:pic>
          <p:pic>
            <p:nvPicPr>
              <p:cNvPr id="2" name="Picture 1" descr="A person in armor holding a sword&#10;&#10;Description automatically generated with low confidence">
                <a:extLst>
                  <a:ext uri="{FF2B5EF4-FFF2-40B4-BE49-F238E27FC236}">
                    <a16:creationId xmlns:a16="http://schemas.microsoft.com/office/drawing/2014/main" id="{D88477CB-153D-45FD-9432-9C0BEC6BF5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4550" y="1173329"/>
                <a:ext cx="3751450" cy="4691411"/>
              </a:xfrm>
              <a:prstGeom prst="rect">
                <a:avLst/>
              </a:prstGeom>
            </p:spPr>
          </p:pic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F8EFEC9-7F01-4D1A-B398-63FE2D4D10D1}"/>
                </a:ext>
              </a:extLst>
            </p:cNvPr>
            <p:cNvSpPr/>
            <p:nvPr/>
          </p:nvSpPr>
          <p:spPr>
            <a:xfrm>
              <a:off x="4140255" y="1575528"/>
              <a:ext cx="322208" cy="405671"/>
            </a:xfrm>
            <a:custGeom>
              <a:avLst/>
              <a:gdLst>
                <a:gd name="connsiteX0" fmla="*/ 0 w 319088"/>
                <a:gd name="connsiteY0" fmla="*/ 200025 h 400050"/>
                <a:gd name="connsiteX1" fmla="*/ 159544 w 319088"/>
                <a:gd name="connsiteY1" fmla="*/ 0 h 400050"/>
                <a:gd name="connsiteX2" fmla="*/ 319088 w 319088"/>
                <a:gd name="connsiteY2" fmla="*/ 200025 h 400050"/>
                <a:gd name="connsiteX3" fmla="*/ 159544 w 319088"/>
                <a:gd name="connsiteY3" fmla="*/ 400050 h 400050"/>
                <a:gd name="connsiteX4" fmla="*/ 0 w 319088"/>
                <a:gd name="connsiteY4" fmla="*/ 200025 h 400050"/>
                <a:gd name="connsiteX0" fmla="*/ 10870 w 329958"/>
                <a:gd name="connsiteY0" fmla="*/ 200025 h 400050"/>
                <a:gd name="connsiteX1" fmla="*/ 170414 w 329958"/>
                <a:gd name="connsiteY1" fmla="*/ 0 h 400050"/>
                <a:gd name="connsiteX2" fmla="*/ 329958 w 329958"/>
                <a:gd name="connsiteY2" fmla="*/ 200025 h 400050"/>
                <a:gd name="connsiteX3" fmla="*/ 170414 w 329958"/>
                <a:gd name="connsiteY3" fmla="*/ 400050 h 400050"/>
                <a:gd name="connsiteX4" fmla="*/ 10870 w 329958"/>
                <a:gd name="connsiteY4" fmla="*/ 200025 h 400050"/>
                <a:gd name="connsiteX0" fmla="*/ 24789 w 343877"/>
                <a:gd name="connsiteY0" fmla="*/ 200025 h 400050"/>
                <a:gd name="connsiteX1" fmla="*/ 184333 w 343877"/>
                <a:gd name="connsiteY1" fmla="*/ 0 h 400050"/>
                <a:gd name="connsiteX2" fmla="*/ 343877 w 343877"/>
                <a:gd name="connsiteY2" fmla="*/ 200025 h 400050"/>
                <a:gd name="connsiteX3" fmla="*/ 184333 w 343877"/>
                <a:gd name="connsiteY3" fmla="*/ 400050 h 400050"/>
                <a:gd name="connsiteX4" fmla="*/ 24789 w 343877"/>
                <a:gd name="connsiteY4" fmla="*/ 200025 h 400050"/>
                <a:gd name="connsiteX0" fmla="*/ 29447 w 348535"/>
                <a:gd name="connsiteY0" fmla="*/ 200025 h 400050"/>
                <a:gd name="connsiteX1" fmla="*/ 188991 w 348535"/>
                <a:gd name="connsiteY1" fmla="*/ 0 h 400050"/>
                <a:gd name="connsiteX2" fmla="*/ 348535 w 348535"/>
                <a:gd name="connsiteY2" fmla="*/ 200025 h 400050"/>
                <a:gd name="connsiteX3" fmla="*/ 188991 w 348535"/>
                <a:gd name="connsiteY3" fmla="*/ 400050 h 400050"/>
                <a:gd name="connsiteX4" fmla="*/ 29447 w 348535"/>
                <a:gd name="connsiteY4" fmla="*/ 200025 h 400050"/>
                <a:gd name="connsiteX0" fmla="*/ 29447 w 348535"/>
                <a:gd name="connsiteY0" fmla="*/ 201759 h 401784"/>
                <a:gd name="connsiteX1" fmla="*/ 188991 w 348535"/>
                <a:gd name="connsiteY1" fmla="*/ 1734 h 401784"/>
                <a:gd name="connsiteX2" fmla="*/ 348535 w 348535"/>
                <a:gd name="connsiteY2" fmla="*/ 201759 h 401784"/>
                <a:gd name="connsiteX3" fmla="*/ 188991 w 348535"/>
                <a:gd name="connsiteY3" fmla="*/ 401784 h 401784"/>
                <a:gd name="connsiteX4" fmla="*/ 29447 w 348535"/>
                <a:gd name="connsiteY4" fmla="*/ 201759 h 401784"/>
                <a:gd name="connsiteX0" fmla="*/ 29447 w 348535"/>
                <a:gd name="connsiteY0" fmla="*/ 204799 h 404824"/>
                <a:gd name="connsiteX1" fmla="*/ 188991 w 348535"/>
                <a:gd name="connsiteY1" fmla="*/ 4774 h 404824"/>
                <a:gd name="connsiteX2" fmla="*/ 348535 w 348535"/>
                <a:gd name="connsiteY2" fmla="*/ 204799 h 404824"/>
                <a:gd name="connsiteX3" fmla="*/ 188991 w 348535"/>
                <a:gd name="connsiteY3" fmla="*/ 404824 h 404824"/>
                <a:gd name="connsiteX4" fmla="*/ 29447 w 348535"/>
                <a:gd name="connsiteY4" fmla="*/ 204799 h 404824"/>
                <a:gd name="connsiteX0" fmla="*/ 29447 w 348535"/>
                <a:gd name="connsiteY0" fmla="*/ 204799 h 404824"/>
                <a:gd name="connsiteX1" fmla="*/ 188991 w 348535"/>
                <a:gd name="connsiteY1" fmla="*/ 4774 h 404824"/>
                <a:gd name="connsiteX2" fmla="*/ 348535 w 348535"/>
                <a:gd name="connsiteY2" fmla="*/ 204799 h 404824"/>
                <a:gd name="connsiteX3" fmla="*/ 188991 w 348535"/>
                <a:gd name="connsiteY3" fmla="*/ 404824 h 404824"/>
                <a:gd name="connsiteX4" fmla="*/ 29447 w 348535"/>
                <a:gd name="connsiteY4" fmla="*/ 204799 h 404824"/>
                <a:gd name="connsiteX0" fmla="*/ 3120 w 322208"/>
                <a:gd name="connsiteY0" fmla="*/ 205646 h 405671"/>
                <a:gd name="connsiteX1" fmla="*/ 162664 w 322208"/>
                <a:gd name="connsiteY1" fmla="*/ 5621 h 405671"/>
                <a:gd name="connsiteX2" fmla="*/ 322208 w 322208"/>
                <a:gd name="connsiteY2" fmla="*/ 205646 h 405671"/>
                <a:gd name="connsiteX3" fmla="*/ 162664 w 322208"/>
                <a:gd name="connsiteY3" fmla="*/ 405671 h 405671"/>
                <a:gd name="connsiteX4" fmla="*/ 3120 w 322208"/>
                <a:gd name="connsiteY4" fmla="*/ 205646 h 405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2208" h="405671">
                  <a:moveTo>
                    <a:pt x="3120" y="205646"/>
                  </a:moveTo>
                  <a:cubicBezTo>
                    <a:pt x="77044" y="-2921"/>
                    <a:pt x="79313" y="-11048"/>
                    <a:pt x="162664" y="5621"/>
                  </a:cubicBezTo>
                  <a:cubicBezTo>
                    <a:pt x="246015" y="22290"/>
                    <a:pt x="322208" y="95175"/>
                    <a:pt x="322208" y="205646"/>
                  </a:cubicBezTo>
                  <a:cubicBezTo>
                    <a:pt x="322208" y="316117"/>
                    <a:pt x="250778" y="405671"/>
                    <a:pt x="162664" y="405671"/>
                  </a:cubicBezTo>
                  <a:cubicBezTo>
                    <a:pt x="74550" y="405671"/>
                    <a:pt x="-18311" y="266111"/>
                    <a:pt x="3120" y="20564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tx1">
                    <a:lumMod val="70000"/>
                    <a:alpha val="50000"/>
                  </a:schemeClr>
                </a:gs>
                <a:gs pos="83000">
                  <a:schemeClr val="tx1">
                    <a:alpha val="85000"/>
                  </a:schemeClr>
                </a:gs>
                <a:gs pos="100000">
                  <a:schemeClr val="tx1">
                    <a:alpha val="95000"/>
                  </a:schemeClr>
                </a:gs>
              </a:gsLst>
              <a:lin ang="15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0D50000-F3B5-48C2-A7B1-495BE153ADFF}"/>
              </a:ext>
            </a:extLst>
          </p:cNvPr>
          <p:cNvGrpSpPr/>
          <p:nvPr/>
        </p:nvGrpSpPr>
        <p:grpSpPr>
          <a:xfrm>
            <a:off x="274436" y="-7578"/>
            <a:ext cx="1503842" cy="2474685"/>
            <a:chOff x="1195815" y="1062555"/>
            <a:chExt cx="3239869" cy="4402073"/>
          </a:xfrm>
        </p:grpSpPr>
        <p:pic>
          <p:nvPicPr>
            <p:cNvPr id="8" name="Picture 7" descr="A cartoon of a person in armor holding a crossbow&#10;&#10;Description automatically generated with low confidence">
              <a:extLst>
                <a:ext uri="{FF2B5EF4-FFF2-40B4-BE49-F238E27FC236}">
                  <a16:creationId xmlns:a16="http://schemas.microsoft.com/office/drawing/2014/main" id="{63B3E835-804C-4611-A80E-01647DDC7D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27519"/>
            <a:stretch/>
          </p:blipFill>
          <p:spPr>
            <a:xfrm>
              <a:off x="1195815" y="1106471"/>
              <a:ext cx="2297325" cy="4358157"/>
            </a:xfrm>
            <a:prstGeom prst="rect">
              <a:avLst/>
            </a:prstGeom>
          </p:spPr>
        </p:pic>
        <p:sp>
          <p:nvSpPr>
            <p:cNvPr id="11" name="Oval 4">
              <a:extLst>
                <a:ext uri="{FF2B5EF4-FFF2-40B4-BE49-F238E27FC236}">
                  <a16:creationId xmlns:a16="http://schemas.microsoft.com/office/drawing/2014/main" id="{E0D0913D-9B3E-40B4-BCBE-6BB1644BD68E}"/>
                </a:ext>
              </a:extLst>
            </p:cNvPr>
            <p:cNvSpPr/>
            <p:nvPr/>
          </p:nvSpPr>
          <p:spPr>
            <a:xfrm>
              <a:off x="2514697" y="1593930"/>
              <a:ext cx="427489" cy="509724"/>
            </a:xfrm>
            <a:custGeom>
              <a:avLst/>
              <a:gdLst>
                <a:gd name="connsiteX0" fmla="*/ 0 w 319088"/>
                <a:gd name="connsiteY0" fmla="*/ 200025 h 400050"/>
                <a:gd name="connsiteX1" fmla="*/ 159544 w 319088"/>
                <a:gd name="connsiteY1" fmla="*/ 0 h 400050"/>
                <a:gd name="connsiteX2" fmla="*/ 319088 w 319088"/>
                <a:gd name="connsiteY2" fmla="*/ 200025 h 400050"/>
                <a:gd name="connsiteX3" fmla="*/ 159544 w 319088"/>
                <a:gd name="connsiteY3" fmla="*/ 400050 h 400050"/>
                <a:gd name="connsiteX4" fmla="*/ 0 w 319088"/>
                <a:gd name="connsiteY4" fmla="*/ 200025 h 400050"/>
                <a:gd name="connsiteX0" fmla="*/ 10870 w 329958"/>
                <a:gd name="connsiteY0" fmla="*/ 200025 h 400050"/>
                <a:gd name="connsiteX1" fmla="*/ 170414 w 329958"/>
                <a:gd name="connsiteY1" fmla="*/ 0 h 400050"/>
                <a:gd name="connsiteX2" fmla="*/ 329958 w 329958"/>
                <a:gd name="connsiteY2" fmla="*/ 200025 h 400050"/>
                <a:gd name="connsiteX3" fmla="*/ 170414 w 329958"/>
                <a:gd name="connsiteY3" fmla="*/ 400050 h 400050"/>
                <a:gd name="connsiteX4" fmla="*/ 10870 w 329958"/>
                <a:gd name="connsiteY4" fmla="*/ 200025 h 400050"/>
                <a:gd name="connsiteX0" fmla="*/ 24789 w 343877"/>
                <a:gd name="connsiteY0" fmla="*/ 200025 h 400050"/>
                <a:gd name="connsiteX1" fmla="*/ 184333 w 343877"/>
                <a:gd name="connsiteY1" fmla="*/ 0 h 400050"/>
                <a:gd name="connsiteX2" fmla="*/ 343877 w 343877"/>
                <a:gd name="connsiteY2" fmla="*/ 200025 h 400050"/>
                <a:gd name="connsiteX3" fmla="*/ 184333 w 343877"/>
                <a:gd name="connsiteY3" fmla="*/ 400050 h 400050"/>
                <a:gd name="connsiteX4" fmla="*/ 24789 w 343877"/>
                <a:gd name="connsiteY4" fmla="*/ 200025 h 400050"/>
                <a:gd name="connsiteX0" fmla="*/ 29447 w 348535"/>
                <a:gd name="connsiteY0" fmla="*/ 200025 h 400050"/>
                <a:gd name="connsiteX1" fmla="*/ 188991 w 348535"/>
                <a:gd name="connsiteY1" fmla="*/ 0 h 400050"/>
                <a:gd name="connsiteX2" fmla="*/ 348535 w 348535"/>
                <a:gd name="connsiteY2" fmla="*/ 200025 h 400050"/>
                <a:gd name="connsiteX3" fmla="*/ 188991 w 348535"/>
                <a:gd name="connsiteY3" fmla="*/ 400050 h 400050"/>
                <a:gd name="connsiteX4" fmla="*/ 29447 w 348535"/>
                <a:gd name="connsiteY4" fmla="*/ 200025 h 400050"/>
                <a:gd name="connsiteX0" fmla="*/ 29447 w 348535"/>
                <a:gd name="connsiteY0" fmla="*/ 201759 h 401784"/>
                <a:gd name="connsiteX1" fmla="*/ 188991 w 348535"/>
                <a:gd name="connsiteY1" fmla="*/ 1734 h 401784"/>
                <a:gd name="connsiteX2" fmla="*/ 348535 w 348535"/>
                <a:gd name="connsiteY2" fmla="*/ 201759 h 401784"/>
                <a:gd name="connsiteX3" fmla="*/ 188991 w 348535"/>
                <a:gd name="connsiteY3" fmla="*/ 401784 h 401784"/>
                <a:gd name="connsiteX4" fmla="*/ 29447 w 348535"/>
                <a:gd name="connsiteY4" fmla="*/ 201759 h 401784"/>
                <a:gd name="connsiteX0" fmla="*/ 29447 w 348535"/>
                <a:gd name="connsiteY0" fmla="*/ 204799 h 404824"/>
                <a:gd name="connsiteX1" fmla="*/ 188991 w 348535"/>
                <a:gd name="connsiteY1" fmla="*/ 4774 h 404824"/>
                <a:gd name="connsiteX2" fmla="*/ 348535 w 348535"/>
                <a:gd name="connsiteY2" fmla="*/ 204799 h 404824"/>
                <a:gd name="connsiteX3" fmla="*/ 188991 w 348535"/>
                <a:gd name="connsiteY3" fmla="*/ 404824 h 404824"/>
                <a:gd name="connsiteX4" fmla="*/ 29447 w 348535"/>
                <a:gd name="connsiteY4" fmla="*/ 204799 h 404824"/>
                <a:gd name="connsiteX0" fmla="*/ 29447 w 348535"/>
                <a:gd name="connsiteY0" fmla="*/ 204799 h 404824"/>
                <a:gd name="connsiteX1" fmla="*/ 188991 w 348535"/>
                <a:gd name="connsiteY1" fmla="*/ 4774 h 404824"/>
                <a:gd name="connsiteX2" fmla="*/ 348535 w 348535"/>
                <a:gd name="connsiteY2" fmla="*/ 204799 h 404824"/>
                <a:gd name="connsiteX3" fmla="*/ 188991 w 348535"/>
                <a:gd name="connsiteY3" fmla="*/ 404824 h 404824"/>
                <a:gd name="connsiteX4" fmla="*/ 29447 w 348535"/>
                <a:gd name="connsiteY4" fmla="*/ 204799 h 404824"/>
                <a:gd name="connsiteX0" fmla="*/ 3120 w 322208"/>
                <a:gd name="connsiteY0" fmla="*/ 205646 h 405671"/>
                <a:gd name="connsiteX1" fmla="*/ 162664 w 322208"/>
                <a:gd name="connsiteY1" fmla="*/ 5621 h 405671"/>
                <a:gd name="connsiteX2" fmla="*/ 322208 w 322208"/>
                <a:gd name="connsiteY2" fmla="*/ 205646 h 405671"/>
                <a:gd name="connsiteX3" fmla="*/ 162664 w 322208"/>
                <a:gd name="connsiteY3" fmla="*/ 405671 h 405671"/>
                <a:gd name="connsiteX4" fmla="*/ 3120 w 322208"/>
                <a:gd name="connsiteY4" fmla="*/ 205646 h 405671"/>
                <a:gd name="connsiteX0" fmla="*/ 1803 w 378041"/>
                <a:gd name="connsiteY0" fmla="*/ 138920 h 430887"/>
                <a:gd name="connsiteX1" fmla="*/ 218497 w 378041"/>
                <a:gd name="connsiteY1" fmla="*/ 29383 h 430887"/>
                <a:gd name="connsiteX2" fmla="*/ 378041 w 378041"/>
                <a:gd name="connsiteY2" fmla="*/ 229408 h 430887"/>
                <a:gd name="connsiteX3" fmla="*/ 218497 w 378041"/>
                <a:gd name="connsiteY3" fmla="*/ 429433 h 430887"/>
                <a:gd name="connsiteX4" fmla="*/ 1803 w 378041"/>
                <a:gd name="connsiteY4" fmla="*/ 138920 h 430887"/>
                <a:gd name="connsiteX0" fmla="*/ 1803 w 378041"/>
                <a:gd name="connsiteY0" fmla="*/ 164266 h 456233"/>
                <a:gd name="connsiteX1" fmla="*/ 242309 w 378041"/>
                <a:gd name="connsiteY1" fmla="*/ 14247 h 456233"/>
                <a:gd name="connsiteX2" fmla="*/ 378041 w 378041"/>
                <a:gd name="connsiteY2" fmla="*/ 254754 h 456233"/>
                <a:gd name="connsiteX3" fmla="*/ 218497 w 378041"/>
                <a:gd name="connsiteY3" fmla="*/ 454779 h 456233"/>
                <a:gd name="connsiteX4" fmla="*/ 1803 w 378041"/>
                <a:gd name="connsiteY4" fmla="*/ 164266 h 456233"/>
                <a:gd name="connsiteX0" fmla="*/ 1742 w 378060"/>
                <a:gd name="connsiteY0" fmla="*/ 164266 h 496326"/>
                <a:gd name="connsiteX1" fmla="*/ 242248 w 378060"/>
                <a:gd name="connsiteY1" fmla="*/ 14247 h 496326"/>
                <a:gd name="connsiteX2" fmla="*/ 377980 w 378060"/>
                <a:gd name="connsiteY2" fmla="*/ 254754 h 496326"/>
                <a:gd name="connsiteX3" fmla="*/ 336283 w 378060"/>
                <a:gd name="connsiteY3" fmla="*/ 473417 h 496326"/>
                <a:gd name="connsiteX4" fmla="*/ 218436 w 378060"/>
                <a:gd name="connsiteY4" fmla="*/ 454779 h 496326"/>
                <a:gd name="connsiteX5" fmla="*/ 1742 w 378060"/>
                <a:gd name="connsiteY5" fmla="*/ 164266 h 496326"/>
                <a:gd name="connsiteX0" fmla="*/ 2927 w 379245"/>
                <a:gd name="connsiteY0" fmla="*/ 164266 h 516542"/>
                <a:gd name="connsiteX1" fmla="*/ 243433 w 379245"/>
                <a:gd name="connsiteY1" fmla="*/ 14247 h 516542"/>
                <a:gd name="connsiteX2" fmla="*/ 379165 w 379245"/>
                <a:gd name="connsiteY2" fmla="*/ 254754 h 516542"/>
                <a:gd name="connsiteX3" fmla="*/ 337468 w 379245"/>
                <a:gd name="connsiteY3" fmla="*/ 473417 h 516542"/>
                <a:gd name="connsiteX4" fmla="*/ 138658 w 379245"/>
                <a:gd name="connsiteY4" fmla="*/ 490498 h 516542"/>
                <a:gd name="connsiteX5" fmla="*/ 2927 w 379245"/>
                <a:gd name="connsiteY5" fmla="*/ 164266 h 516542"/>
                <a:gd name="connsiteX0" fmla="*/ 2927 w 379245"/>
                <a:gd name="connsiteY0" fmla="*/ 164266 h 516542"/>
                <a:gd name="connsiteX1" fmla="*/ 243433 w 379245"/>
                <a:gd name="connsiteY1" fmla="*/ 14247 h 516542"/>
                <a:gd name="connsiteX2" fmla="*/ 379165 w 379245"/>
                <a:gd name="connsiteY2" fmla="*/ 254754 h 516542"/>
                <a:gd name="connsiteX3" fmla="*/ 337468 w 379245"/>
                <a:gd name="connsiteY3" fmla="*/ 473417 h 516542"/>
                <a:gd name="connsiteX4" fmla="*/ 138658 w 379245"/>
                <a:gd name="connsiteY4" fmla="*/ 490498 h 516542"/>
                <a:gd name="connsiteX5" fmla="*/ 2927 w 379245"/>
                <a:gd name="connsiteY5" fmla="*/ 164266 h 516542"/>
                <a:gd name="connsiteX0" fmla="*/ 2927 w 379245"/>
                <a:gd name="connsiteY0" fmla="*/ 157609 h 509885"/>
                <a:gd name="connsiteX1" fmla="*/ 243433 w 379245"/>
                <a:gd name="connsiteY1" fmla="*/ 7590 h 509885"/>
                <a:gd name="connsiteX2" fmla="*/ 379165 w 379245"/>
                <a:gd name="connsiteY2" fmla="*/ 248097 h 509885"/>
                <a:gd name="connsiteX3" fmla="*/ 337468 w 379245"/>
                <a:gd name="connsiteY3" fmla="*/ 466760 h 509885"/>
                <a:gd name="connsiteX4" fmla="*/ 138658 w 379245"/>
                <a:gd name="connsiteY4" fmla="*/ 483841 h 509885"/>
                <a:gd name="connsiteX5" fmla="*/ 2927 w 379245"/>
                <a:gd name="connsiteY5" fmla="*/ 157609 h 509885"/>
                <a:gd name="connsiteX0" fmla="*/ 3378 w 360646"/>
                <a:gd name="connsiteY0" fmla="*/ 155818 h 510651"/>
                <a:gd name="connsiteX1" fmla="*/ 224834 w 360646"/>
                <a:gd name="connsiteY1" fmla="*/ 8180 h 510651"/>
                <a:gd name="connsiteX2" fmla="*/ 360566 w 360646"/>
                <a:gd name="connsiteY2" fmla="*/ 248687 h 510651"/>
                <a:gd name="connsiteX3" fmla="*/ 318869 w 360646"/>
                <a:gd name="connsiteY3" fmla="*/ 467350 h 510651"/>
                <a:gd name="connsiteX4" fmla="*/ 120059 w 360646"/>
                <a:gd name="connsiteY4" fmla="*/ 484431 h 510651"/>
                <a:gd name="connsiteX5" fmla="*/ 3378 w 360646"/>
                <a:gd name="connsiteY5" fmla="*/ 155818 h 510651"/>
                <a:gd name="connsiteX0" fmla="*/ 67574 w 424842"/>
                <a:gd name="connsiteY0" fmla="*/ 155818 h 500211"/>
                <a:gd name="connsiteX1" fmla="*/ 289030 w 424842"/>
                <a:gd name="connsiteY1" fmla="*/ 8180 h 500211"/>
                <a:gd name="connsiteX2" fmla="*/ 424762 w 424842"/>
                <a:gd name="connsiteY2" fmla="*/ 248687 h 500211"/>
                <a:gd name="connsiteX3" fmla="*/ 383065 w 424842"/>
                <a:gd name="connsiteY3" fmla="*/ 467350 h 500211"/>
                <a:gd name="connsiteX4" fmla="*/ 184255 w 424842"/>
                <a:gd name="connsiteY4" fmla="*/ 484431 h 500211"/>
                <a:gd name="connsiteX5" fmla="*/ 4445 w 424842"/>
                <a:gd name="connsiteY5" fmla="*/ 298280 h 500211"/>
                <a:gd name="connsiteX6" fmla="*/ 67574 w 424842"/>
                <a:gd name="connsiteY6" fmla="*/ 155818 h 500211"/>
                <a:gd name="connsiteX0" fmla="*/ 68389 w 425657"/>
                <a:gd name="connsiteY0" fmla="*/ 155818 h 500211"/>
                <a:gd name="connsiteX1" fmla="*/ 289845 w 425657"/>
                <a:gd name="connsiteY1" fmla="*/ 8180 h 500211"/>
                <a:gd name="connsiteX2" fmla="*/ 425577 w 425657"/>
                <a:gd name="connsiteY2" fmla="*/ 248687 h 500211"/>
                <a:gd name="connsiteX3" fmla="*/ 383880 w 425657"/>
                <a:gd name="connsiteY3" fmla="*/ 467350 h 500211"/>
                <a:gd name="connsiteX4" fmla="*/ 185070 w 425657"/>
                <a:gd name="connsiteY4" fmla="*/ 484431 h 500211"/>
                <a:gd name="connsiteX5" fmla="*/ 5260 w 425657"/>
                <a:gd name="connsiteY5" fmla="*/ 298280 h 500211"/>
                <a:gd name="connsiteX6" fmla="*/ 68389 w 425657"/>
                <a:gd name="connsiteY6" fmla="*/ 155818 h 500211"/>
                <a:gd name="connsiteX0" fmla="*/ 69818 w 427086"/>
                <a:gd name="connsiteY0" fmla="*/ 155818 h 500211"/>
                <a:gd name="connsiteX1" fmla="*/ 291274 w 427086"/>
                <a:gd name="connsiteY1" fmla="*/ 8180 h 500211"/>
                <a:gd name="connsiteX2" fmla="*/ 427006 w 427086"/>
                <a:gd name="connsiteY2" fmla="*/ 248687 h 500211"/>
                <a:gd name="connsiteX3" fmla="*/ 385309 w 427086"/>
                <a:gd name="connsiteY3" fmla="*/ 467350 h 500211"/>
                <a:gd name="connsiteX4" fmla="*/ 186499 w 427086"/>
                <a:gd name="connsiteY4" fmla="*/ 484431 h 500211"/>
                <a:gd name="connsiteX5" fmla="*/ 6689 w 427086"/>
                <a:gd name="connsiteY5" fmla="*/ 298280 h 500211"/>
                <a:gd name="connsiteX6" fmla="*/ 69818 w 427086"/>
                <a:gd name="connsiteY6" fmla="*/ 155818 h 500211"/>
                <a:gd name="connsiteX0" fmla="*/ 69818 w 427489"/>
                <a:gd name="connsiteY0" fmla="*/ 155818 h 509724"/>
                <a:gd name="connsiteX1" fmla="*/ 291274 w 427489"/>
                <a:gd name="connsiteY1" fmla="*/ 8180 h 509724"/>
                <a:gd name="connsiteX2" fmla="*/ 427006 w 427489"/>
                <a:gd name="connsiteY2" fmla="*/ 248687 h 509724"/>
                <a:gd name="connsiteX3" fmla="*/ 401978 w 427489"/>
                <a:gd name="connsiteY3" fmla="*/ 486400 h 509724"/>
                <a:gd name="connsiteX4" fmla="*/ 186499 w 427489"/>
                <a:gd name="connsiteY4" fmla="*/ 484431 h 509724"/>
                <a:gd name="connsiteX5" fmla="*/ 6689 w 427489"/>
                <a:gd name="connsiteY5" fmla="*/ 298280 h 509724"/>
                <a:gd name="connsiteX6" fmla="*/ 69818 w 427489"/>
                <a:gd name="connsiteY6" fmla="*/ 155818 h 509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489" h="509724">
                  <a:moveTo>
                    <a:pt x="69818" y="155818"/>
                  </a:moveTo>
                  <a:cubicBezTo>
                    <a:pt x="67542" y="-19411"/>
                    <a:pt x="231743" y="-7298"/>
                    <a:pt x="291274" y="8180"/>
                  </a:cubicBezTo>
                  <a:cubicBezTo>
                    <a:pt x="350805" y="23658"/>
                    <a:pt x="411333" y="85641"/>
                    <a:pt x="427006" y="248687"/>
                  </a:cubicBezTo>
                  <a:cubicBezTo>
                    <a:pt x="428391" y="321246"/>
                    <a:pt x="428569" y="453063"/>
                    <a:pt x="401978" y="486400"/>
                  </a:cubicBezTo>
                  <a:cubicBezTo>
                    <a:pt x="375387" y="519737"/>
                    <a:pt x="252380" y="515784"/>
                    <a:pt x="186499" y="484431"/>
                  </a:cubicBezTo>
                  <a:cubicBezTo>
                    <a:pt x="120618" y="453078"/>
                    <a:pt x="26136" y="353049"/>
                    <a:pt x="6689" y="298280"/>
                  </a:cubicBezTo>
                  <a:cubicBezTo>
                    <a:pt x="-15140" y="181598"/>
                    <a:pt x="19213" y="172021"/>
                    <a:pt x="69818" y="15581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tx1">
                    <a:lumMod val="70000"/>
                    <a:alpha val="50000"/>
                  </a:schemeClr>
                </a:gs>
                <a:gs pos="83000">
                  <a:schemeClr val="tx1">
                    <a:alpha val="85000"/>
                  </a:schemeClr>
                </a:gs>
                <a:gs pos="100000">
                  <a:schemeClr val="tx1">
                    <a:alpha val="95000"/>
                  </a:schemeClr>
                </a:gs>
              </a:gsLst>
              <a:lin ang="15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C68BD11-149F-42FE-A548-F71AB8AD67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6050006" flipV="1">
              <a:off x="2946490" y="1813109"/>
              <a:ext cx="2239747" cy="738640"/>
            </a:xfrm>
            <a:prstGeom prst="rect">
              <a:avLst/>
            </a:prstGeom>
          </p:spPr>
        </p:pic>
        <p:pic>
          <p:nvPicPr>
            <p:cNvPr id="10" name="Picture 9" descr="A cartoon of a person in armor holding a crossbow&#10;&#10;Description automatically generated with low confidence">
              <a:extLst>
                <a:ext uri="{FF2B5EF4-FFF2-40B4-BE49-F238E27FC236}">
                  <a16:creationId xmlns:a16="http://schemas.microsoft.com/office/drawing/2014/main" id="{0CFC7DC1-F154-41FA-8226-D8549C479C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760"/>
            <a:stretch/>
          </p:blipFill>
          <p:spPr>
            <a:xfrm>
              <a:off x="1195816" y="2490650"/>
              <a:ext cx="3169568" cy="2973977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32241E5-B271-439F-AD99-5A5F2B6CDAED}"/>
              </a:ext>
            </a:extLst>
          </p:cNvPr>
          <p:cNvGrpSpPr/>
          <p:nvPr/>
        </p:nvGrpSpPr>
        <p:grpSpPr>
          <a:xfrm>
            <a:off x="4847782" y="745080"/>
            <a:ext cx="4609549" cy="4939426"/>
            <a:chOff x="7385708" y="997109"/>
            <a:chExt cx="4609549" cy="4939426"/>
          </a:xfrm>
        </p:grpSpPr>
        <p:pic>
          <p:nvPicPr>
            <p:cNvPr id="16" name="Picture 15" descr="A picture containing weapon, cold weapon, sword, dagger&#10;&#10;Description automatically generated">
              <a:extLst>
                <a:ext uri="{FF2B5EF4-FFF2-40B4-BE49-F238E27FC236}">
                  <a16:creationId xmlns:a16="http://schemas.microsoft.com/office/drawing/2014/main" id="{E808B995-301E-4332-BA62-9D6E889CC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610481">
              <a:off x="7547932" y="997109"/>
              <a:ext cx="615533" cy="2667307"/>
            </a:xfrm>
            <a:prstGeom prst="rect">
              <a:avLst/>
            </a:prstGeom>
          </p:spPr>
        </p:pic>
        <p:sp>
          <p:nvSpPr>
            <p:cNvPr id="7" name="Rectangle: Top Corners Snipped 6">
              <a:extLst>
                <a:ext uri="{FF2B5EF4-FFF2-40B4-BE49-F238E27FC236}">
                  <a16:creationId xmlns:a16="http://schemas.microsoft.com/office/drawing/2014/main" id="{7DBC1099-9535-4C1C-8FC5-CEC9E481126A}"/>
                </a:ext>
              </a:extLst>
            </p:cNvPr>
            <p:cNvSpPr/>
            <p:nvPr/>
          </p:nvSpPr>
          <p:spPr>
            <a:xfrm>
              <a:off x="8915968" y="2396492"/>
              <a:ext cx="606930" cy="389305"/>
            </a:xfrm>
            <a:prstGeom prst="snip2SameRect">
              <a:avLst>
                <a:gd name="adj1" fmla="val 29130"/>
                <a:gd name="adj2" fmla="val 17896"/>
              </a:avLst>
            </a:prstGeom>
            <a:gradFill flip="none" rotWithShape="1">
              <a:gsLst>
                <a:gs pos="0">
                  <a:schemeClr val="tx1"/>
                </a:gs>
                <a:gs pos="50000">
                  <a:schemeClr val="bg2">
                    <a:lumMod val="75000"/>
                  </a:schemeClr>
                </a:gs>
                <a:gs pos="100000">
                  <a:schemeClr val="tx1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0" name="Picture 29" descr="A person in armor with a sword&#10;&#10;Description automatically generated with low confidence">
              <a:extLst>
                <a:ext uri="{FF2B5EF4-FFF2-40B4-BE49-F238E27FC236}">
                  <a16:creationId xmlns:a16="http://schemas.microsoft.com/office/drawing/2014/main" id="{DF8768FF-8D12-47CB-86BC-FB05577BC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5217" y="1723943"/>
              <a:ext cx="2527555" cy="4212592"/>
            </a:xfrm>
            <a:prstGeom prst="rect">
              <a:avLst/>
            </a:prstGeom>
          </p:spPr>
        </p:pic>
        <p:pic>
          <p:nvPicPr>
            <p:cNvPr id="28" name="Picture 27" descr="A cartoon of a person wearing a hat&#10;&#10;Description automatically generated with medium confidence">
              <a:extLst>
                <a:ext uri="{FF2B5EF4-FFF2-40B4-BE49-F238E27FC236}">
                  <a16:creationId xmlns:a16="http://schemas.microsoft.com/office/drawing/2014/main" id="{623883C8-4DE4-4200-99FC-9536F5FBB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638862" flipV="1">
              <a:off x="8747846" y="1919159"/>
              <a:ext cx="788158" cy="65388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C29E35E7-5B78-46BB-815E-F762BC50AA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683337" flipV="1">
              <a:off x="7385708" y="3931171"/>
              <a:ext cx="4609549" cy="154032"/>
            </a:xfrm>
            <a:prstGeom prst="rect">
              <a:avLst/>
            </a:prstGeom>
          </p:spPr>
        </p:pic>
        <p:pic>
          <p:nvPicPr>
            <p:cNvPr id="26" name="Picture 25" descr="A person in armor with a sword&#10;&#10;Description automatically generated with low confidence">
              <a:extLst>
                <a:ext uri="{FF2B5EF4-FFF2-40B4-BE49-F238E27FC236}">
                  <a16:creationId xmlns:a16="http://schemas.microsoft.com/office/drawing/2014/main" id="{1E6B06ED-252F-429F-A170-36BD4B5D57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732" t="31287" b="44349"/>
            <a:stretch/>
          </p:blipFill>
          <p:spPr>
            <a:xfrm>
              <a:off x="9690483" y="3051110"/>
              <a:ext cx="512289" cy="10263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3644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art&#10;&#10;Description automatically generated">
            <a:extLst>
              <a:ext uri="{FF2B5EF4-FFF2-40B4-BE49-F238E27FC236}">
                <a16:creationId xmlns:a16="http://schemas.microsoft.com/office/drawing/2014/main" id="{58D29F74-DCDC-421D-8A5C-2CBF68595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016" y="2071396"/>
            <a:ext cx="7361853" cy="4998776"/>
          </a:xfrm>
          <a:prstGeom prst="rect">
            <a:avLst/>
          </a:prstGeom>
        </p:spPr>
      </p:pic>
      <p:pic>
        <p:nvPicPr>
          <p:cNvPr id="5" name="Picture 4" descr="A picture containing font, typography, logo, graphics&#10;&#10;Description automatically generated">
            <a:extLst>
              <a:ext uri="{FF2B5EF4-FFF2-40B4-BE49-F238E27FC236}">
                <a16:creationId xmlns:a16="http://schemas.microsoft.com/office/drawing/2014/main" id="{1C4F7AD8-3128-4111-8747-1246E2D8F90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230" y="771244"/>
            <a:ext cx="3397541" cy="1549879"/>
          </a:xfrm>
          <a:prstGeom prst="rect">
            <a:avLst/>
          </a:prstGeom>
        </p:spPr>
      </p:pic>
      <p:pic>
        <p:nvPicPr>
          <p:cNvPr id="3" name="Picture 2" descr="A picture containing font, symbol, art, sign&#10;&#10;Description automatically generated">
            <a:extLst>
              <a:ext uri="{FF2B5EF4-FFF2-40B4-BE49-F238E27FC236}">
                <a16:creationId xmlns:a16="http://schemas.microsoft.com/office/drawing/2014/main" id="{7679CCF0-B165-46E6-82CE-24BAFEBD74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280" y="0"/>
            <a:ext cx="2111440" cy="677938"/>
          </a:xfrm>
          <a:prstGeom prst="rect">
            <a:avLst/>
          </a:prstGeom>
        </p:spPr>
      </p:pic>
      <p:pic>
        <p:nvPicPr>
          <p:cNvPr id="7" name="Picture 6" descr="A picture containing statue, art, sculpture&#10;&#10;Description automatically generated">
            <a:extLst>
              <a:ext uri="{FF2B5EF4-FFF2-40B4-BE49-F238E27FC236}">
                <a16:creationId xmlns:a16="http://schemas.microsoft.com/office/drawing/2014/main" id="{C1C40673-E6DE-4D36-8287-A9DE7735DB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148" y="1453775"/>
            <a:ext cx="7879588" cy="5751427"/>
          </a:xfrm>
          <a:prstGeom prst="rect">
            <a:avLst/>
          </a:prstGeom>
        </p:spPr>
      </p:pic>
      <p:pic>
        <p:nvPicPr>
          <p:cNvPr id="9" name="Picture 8" descr="A picture containing cartoon, silhouette, art&#10;&#10;Description automatically generated">
            <a:extLst>
              <a:ext uri="{FF2B5EF4-FFF2-40B4-BE49-F238E27FC236}">
                <a16:creationId xmlns:a16="http://schemas.microsoft.com/office/drawing/2014/main" id="{7FB47088-F9C4-4C49-9792-E8DCD7F386CF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966" y="5308122"/>
            <a:ext cx="8489886" cy="154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96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nowy forest with trees&#10;&#10;Description automatically generated with low confidence">
            <a:extLst>
              <a:ext uri="{FF2B5EF4-FFF2-40B4-BE49-F238E27FC236}">
                <a16:creationId xmlns:a16="http://schemas.microsoft.com/office/drawing/2014/main" id="{0EBDA4BE-4A97-4B10-A875-E2181E882D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98996"/>
          </a:xfrm>
          <a:prstGeom prst="rect">
            <a:avLst/>
          </a:prstGeom>
        </p:spPr>
      </p:pic>
      <p:pic>
        <p:nvPicPr>
          <p:cNvPr id="7" name="Picture 6" descr="A picture containing space, star, constellation, universe&#10;&#10;Description automatically generated">
            <a:extLst>
              <a:ext uri="{FF2B5EF4-FFF2-40B4-BE49-F238E27FC236}">
                <a16:creationId xmlns:a16="http://schemas.microsoft.com/office/drawing/2014/main" id="{17267729-42F3-4BE0-AE73-BB97C0BA4F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83966" y="-1780762"/>
            <a:ext cx="16975966" cy="877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08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95833E-6 -4.07407E-6 L 0.39153 0.24746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70" y="1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nowy forest with trees&#10;&#10;Description automatically generated with low confidence">
            <a:extLst>
              <a:ext uri="{FF2B5EF4-FFF2-40B4-BE49-F238E27FC236}">
                <a16:creationId xmlns:a16="http://schemas.microsoft.com/office/drawing/2014/main" id="{0EBDA4BE-4A97-4B10-A875-E2181E882D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98996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7AEAAD65-15FA-4F22-B9B0-5A540BEB218D}"/>
              </a:ext>
            </a:extLst>
          </p:cNvPr>
          <p:cNvGrpSpPr/>
          <p:nvPr/>
        </p:nvGrpSpPr>
        <p:grpSpPr>
          <a:xfrm>
            <a:off x="8331497" y="4943475"/>
            <a:ext cx="1126828" cy="1749335"/>
            <a:chOff x="1787822" y="3489477"/>
            <a:chExt cx="1248086" cy="2003183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C9D6075-509C-4DE6-8D43-30DAA1DA9105}"/>
                </a:ext>
              </a:extLst>
            </p:cNvPr>
            <p:cNvGrpSpPr>
              <a:grpSpLocks noChangeAspect="1"/>
            </p:cNvGrpSpPr>
            <p:nvPr/>
          </p:nvGrpSpPr>
          <p:grpSpPr>
            <a:xfrm rot="2252878">
              <a:off x="2726134" y="3489477"/>
              <a:ext cx="157374" cy="199693"/>
              <a:chOff x="2881315" y="1176338"/>
              <a:chExt cx="2090728" cy="2652946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6F551DA-EE35-4072-880A-F2B84DFA29BC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4765760-5338-4A1A-BF95-4781A352F6CD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E5E28A7-1316-4BC9-9E97-C87A431F54A1}"/>
                </a:ext>
              </a:extLst>
            </p:cNvPr>
            <p:cNvGrpSpPr>
              <a:grpSpLocks noChangeAspect="1"/>
            </p:cNvGrpSpPr>
            <p:nvPr/>
          </p:nvGrpSpPr>
          <p:grpSpPr>
            <a:xfrm rot="1221258">
              <a:off x="2878534" y="3641877"/>
              <a:ext cx="157374" cy="199693"/>
              <a:chOff x="2881315" y="1176338"/>
              <a:chExt cx="2090728" cy="2652946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16FA291-0B4A-4311-B243-E2C3EA8062C4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32E7E442-5EAB-4EF8-AEFB-2AD0B1CC121A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909D7F9A-2ED7-423A-AEAA-366425176434}"/>
                </a:ext>
              </a:extLst>
            </p:cNvPr>
            <p:cNvGrpSpPr>
              <a:grpSpLocks noChangeAspect="1"/>
            </p:cNvGrpSpPr>
            <p:nvPr/>
          </p:nvGrpSpPr>
          <p:grpSpPr>
            <a:xfrm rot="2252878">
              <a:off x="2384315" y="3861047"/>
              <a:ext cx="157374" cy="199693"/>
              <a:chOff x="2881315" y="1176338"/>
              <a:chExt cx="2090728" cy="2652946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3AFEFC15-415B-4B00-8AC1-5101E051E5B6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C63DE99-9037-4657-96F7-1AEB170DC2F4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545C38B-98B1-4311-8DF8-B424CAD5A5F2}"/>
                </a:ext>
              </a:extLst>
            </p:cNvPr>
            <p:cNvGrpSpPr>
              <a:grpSpLocks noChangeAspect="1"/>
            </p:cNvGrpSpPr>
            <p:nvPr/>
          </p:nvGrpSpPr>
          <p:grpSpPr>
            <a:xfrm rot="1221258">
              <a:off x="2536715" y="4013447"/>
              <a:ext cx="157374" cy="199693"/>
              <a:chOff x="2881315" y="1176338"/>
              <a:chExt cx="2090728" cy="2652946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0B935662-04CF-4B59-AEA5-DC0068564A90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E5B8249-B47F-450D-84BF-3ACA95B44779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1B6E4A54-42C6-4736-98B7-F7A875203A3C}"/>
                </a:ext>
              </a:extLst>
            </p:cNvPr>
            <p:cNvGrpSpPr>
              <a:grpSpLocks noChangeAspect="1"/>
            </p:cNvGrpSpPr>
            <p:nvPr/>
          </p:nvGrpSpPr>
          <p:grpSpPr>
            <a:xfrm rot="2252878">
              <a:off x="2283122" y="4340468"/>
              <a:ext cx="157374" cy="199693"/>
              <a:chOff x="2881315" y="1176338"/>
              <a:chExt cx="2090728" cy="2652946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1F4474B-0710-4F88-AFD2-0CD9C1432E87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DE1EA62D-E0D5-4DB3-90CC-AFF9670B32A7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0C929462-45B1-4695-9CF4-D40DBE94CCF1}"/>
                </a:ext>
              </a:extLst>
            </p:cNvPr>
            <p:cNvGrpSpPr>
              <a:grpSpLocks noChangeAspect="1"/>
            </p:cNvGrpSpPr>
            <p:nvPr/>
          </p:nvGrpSpPr>
          <p:grpSpPr>
            <a:xfrm rot="1221258">
              <a:off x="2435522" y="4492868"/>
              <a:ext cx="157374" cy="199693"/>
              <a:chOff x="2881315" y="1176338"/>
              <a:chExt cx="2090728" cy="2652946"/>
            </a:xfrm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DC2F0F3C-449F-4ADC-AF73-E7675EC59EA0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899D03E-FF29-4152-9FAE-A6AC89B8BA9C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62BAC96-CB49-4FE1-AA79-EE6E70E107D0}"/>
                </a:ext>
              </a:extLst>
            </p:cNvPr>
            <p:cNvGrpSpPr>
              <a:grpSpLocks noChangeAspect="1"/>
            </p:cNvGrpSpPr>
            <p:nvPr/>
          </p:nvGrpSpPr>
          <p:grpSpPr>
            <a:xfrm rot="2252878">
              <a:off x="1873547" y="4645268"/>
              <a:ext cx="157374" cy="199693"/>
              <a:chOff x="2881315" y="1176338"/>
              <a:chExt cx="2090728" cy="2652946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D8DFDAF-8E95-4DE8-A84B-9F27447D31E4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145154AE-5F1A-482F-897A-3B83435322AF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C2743621-6850-4845-9277-0932BBB62995}"/>
                </a:ext>
              </a:extLst>
            </p:cNvPr>
            <p:cNvGrpSpPr>
              <a:grpSpLocks noChangeAspect="1"/>
            </p:cNvGrpSpPr>
            <p:nvPr/>
          </p:nvGrpSpPr>
          <p:grpSpPr>
            <a:xfrm rot="1221258">
              <a:off x="2025947" y="4797668"/>
              <a:ext cx="157374" cy="199693"/>
              <a:chOff x="2881315" y="1176338"/>
              <a:chExt cx="2090728" cy="2652946"/>
            </a:xfrm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71BDF739-D613-499A-A066-271B884660A4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305E60F2-4207-427D-93FE-68953C421CCF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C3A7D922-BD65-4B38-AE78-4CE98FB5AC62}"/>
                </a:ext>
              </a:extLst>
            </p:cNvPr>
            <p:cNvGrpSpPr>
              <a:grpSpLocks noChangeAspect="1"/>
            </p:cNvGrpSpPr>
            <p:nvPr/>
          </p:nvGrpSpPr>
          <p:grpSpPr>
            <a:xfrm rot="2252878">
              <a:off x="1787822" y="5140567"/>
              <a:ext cx="157374" cy="199693"/>
              <a:chOff x="2881315" y="1176338"/>
              <a:chExt cx="2090728" cy="2652946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C6DCD89-60B6-44E6-999E-6A5159CB71E8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35EEC769-687B-4C46-838C-E56D418818B1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800E2D88-9C72-45F6-8E29-D43869D7F8D7}"/>
                </a:ext>
              </a:extLst>
            </p:cNvPr>
            <p:cNvGrpSpPr>
              <a:grpSpLocks noChangeAspect="1"/>
            </p:cNvGrpSpPr>
            <p:nvPr/>
          </p:nvGrpSpPr>
          <p:grpSpPr>
            <a:xfrm rot="1221258">
              <a:off x="1940222" y="5292967"/>
              <a:ext cx="157374" cy="199693"/>
              <a:chOff x="2881315" y="1176338"/>
              <a:chExt cx="2090728" cy="2652946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A9CABF3-B417-4575-A032-36DC747818D3}"/>
                  </a:ext>
                </a:extLst>
              </p:cNvPr>
              <p:cNvSpPr/>
              <p:nvPr/>
            </p:nvSpPr>
            <p:spPr>
              <a:xfrm>
                <a:off x="28813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80BDBCED-3D6B-4A84-8B8C-152B2120BEB1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3986215" y="1176338"/>
                <a:ext cx="985828" cy="2652946"/>
              </a:xfrm>
              <a:custGeom>
                <a:avLst/>
                <a:gdLst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42975"/>
                  <a:gd name="connsiteY0" fmla="*/ 0 h 2428875"/>
                  <a:gd name="connsiteX1" fmla="*/ 0 w 942975"/>
                  <a:gd name="connsiteY1" fmla="*/ 2171700 h 2428875"/>
                  <a:gd name="connsiteX2" fmla="*/ 942975 w 942975"/>
                  <a:gd name="connsiteY2" fmla="*/ 2428875 h 2428875"/>
                  <a:gd name="connsiteX3" fmla="*/ 847725 w 942975"/>
                  <a:gd name="connsiteY3" fmla="*/ 0 h 2428875"/>
                  <a:gd name="connsiteX0" fmla="*/ 847725 w 967926"/>
                  <a:gd name="connsiteY0" fmla="*/ 0 h 2428875"/>
                  <a:gd name="connsiteX1" fmla="*/ 0 w 967926"/>
                  <a:gd name="connsiteY1" fmla="*/ 2171700 h 2428875"/>
                  <a:gd name="connsiteX2" fmla="*/ 942975 w 967926"/>
                  <a:gd name="connsiteY2" fmla="*/ 2428875 h 2428875"/>
                  <a:gd name="connsiteX3" fmla="*/ 847725 w 967926"/>
                  <a:gd name="connsiteY3" fmla="*/ 0 h 2428875"/>
                  <a:gd name="connsiteX0" fmla="*/ 847725 w 975755"/>
                  <a:gd name="connsiteY0" fmla="*/ 0 h 2428875"/>
                  <a:gd name="connsiteX1" fmla="*/ 0 w 975755"/>
                  <a:gd name="connsiteY1" fmla="*/ 2171700 h 2428875"/>
                  <a:gd name="connsiteX2" fmla="*/ 942975 w 975755"/>
                  <a:gd name="connsiteY2" fmla="*/ 2428875 h 2428875"/>
                  <a:gd name="connsiteX3" fmla="*/ 847725 w 975755"/>
                  <a:gd name="connsiteY3" fmla="*/ 0 h 2428875"/>
                  <a:gd name="connsiteX0" fmla="*/ 847725 w 975755"/>
                  <a:gd name="connsiteY0" fmla="*/ 0 h 2566749"/>
                  <a:gd name="connsiteX1" fmla="*/ 0 w 975755"/>
                  <a:gd name="connsiteY1" fmla="*/ 2171700 h 2566749"/>
                  <a:gd name="connsiteX2" fmla="*/ 942975 w 975755"/>
                  <a:gd name="connsiteY2" fmla="*/ 2428875 h 2566749"/>
                  <a:gd name="connsiteX3" fmla="*/ 847725 w 975755"/>
                  <a:gd name="connsiteY3" fmla="*/ 0 h 256674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5755"/>
                  <a:gd name="connsiteY0" fmla="*/ 0 h 2647489"/>
                  <a:gd name="connsiteX1" fmla="*/ 0 w 975755"/>
                  <a:gd name="connsiteY1" fmla="*/ 2171700 h 2647489"/>
                  <a:gd name="connsiteX2" fmla="*/ 942975 w 975755"/>
                  <a:gd name="connsiteY2" fmla="*/ 2428875 h 2647489"/>
                  <a:gd name="connsiteX3" fmla="*/ 847725 w 975755"/>
                  <a:gd name="connsiteY3" fmla="*/ 0 h 2647489"/>
                  <a:gd name="connsiteX0" fmla="*/ 847725 w 979629"/>
                  <a:gd name="connsiteY0" fmla="*/ 0 h 2663464"/>
                  <a:gd name="connsiteX1" fmla="*/ 0 w 979629"/>
                  <a:gd name="connsiteY1" fmla="*/ 2171700 h 2663464"/>
                  <a:gd name="connsiteX2" fmla="*/ 947737 w 979629"/>
                  <a:gd name="connsiteY2" fmla="*/ 2462212 h 2663464"/>
                  <a:gd name="connsiteX3" fmla="*/ 847725 w 979629"/>
                  <a:gd name="connsiteY3" fmla="*/ 0 h 2663464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79629"/>
                  <a:gd name="connsiteY0" fmla="*/ 0 h 2652946"/>
                  <a:gd name="connsiteX1" fmla="*/ 0 w 979629"/>
                  <a:gd name="connsiteY1" fmla="*/ 2171700 h 2652946"/>
                  <a:gd name="connsiteX2" fmla="*/ 947737 w 979629"/>
                  <a:gd name="connsiteY2" fmla="*/ 2462212 h 2652946"/>
                  <a:gd name="connsiteX3" fmla="*/ 847725 w 979629"/>
                  <a:gd name="connsiteY3" fmla="*/ 0 h 2652946"/>
                  <a:gd name="connsiteX0" fmla="*/ 847725 w 985828"/>
                  <a:gd name="connsiteY0" fmla="*/ 0 h 2652946"/>
                  <a:gd name="connsiteX1" fmla="*/ 0 w 985828"/>
                  <a:gd name="connsiteY1" fmla="*/ 2171700 h 2652946"/>
                  <a:gd name="connsiteX2" fmla="*/ 947737 w 985828"/>
                  <a:gd name="connsiteY2" fmla="*/ 2462212 h 2652946"/>
                  <a:gd name="connsiteX3" fmla="*/ 847725 w 985828"/>
                  <a:gd name="connsiteY3" fmla="*/ 0 h 2652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5828" h="2652946">
                    <a:moveTo>
                      <a:pt x="847725" y="0"/>
                    </a:moveTo>
                    <a:cubicBezTo>
                      <a:pt x="688975" y="180975"/>
                      <a:pt x="53975" y="1000125"/>
                      <a:pt x="0" y="2171700"/>
                    </a:cubicBezTo>
                    <a:cubicBezTo>
                      <a:pt x="409575" y="2933700"/>
                      <a:pt x="909637" y="2595562"/>
                      <a:pt x="947737" y="2462212"/>
                    </a:cubicBezTo>
                    <a:cubicBezTo>
                      <a:pt x="1044575" y="1042987"/>
                      <a:pt x="936625" y="790575"/>
                      <a:pt x="847725" y="0"/>
                    </a:cubicBezTo>
                    <a:close/>
                  </a:path>
                </a:pathLst>
              </a:custGeom>
              <a:solidFill>
                <a:srgbClr val="7699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b="1"/>
              </a:p>
            </p:txBody>
          </p:sp>
        </p:grpSp>
      </p:grpSp>
      <p:pic>
        <p:nvPicPr>
          <p:cNvPr id="69" name="Picture 68" descr="A snowy forest with trees&#10;&#10;Description automatically generated with low confidence">
            <a:extLst>
              <a:ext uri="{FF2B5EF4-FFF2-40B4-BE49-F238E27FC236}">
                <a16:creationId xmlns:a16="http://schemas.microsoft.com/office/drawing/2014/main" id="{DDB22DBC-E9B8-44B9-9A84-3ADC373570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31" t="70271" r="20860" b="2015"/>
          <a:stretch/>
        </p:blipFill>
        <p:spPr>
          <a:xfrm>
            <a:off x="7258050" y="4918243"/>
            <a:ext cx="2390775" cy="1939758"/>
          </a:xfrm>
          <a:prstGeom prst="rect">
            <a:avLst/>
          </a:prstGeom>
        </p:spPr>
      </p:pic>
      <p:pic>
        <p:nvPicPr>
          <p:cNvPr id="70" name="Picture 69" descr="A picture containing space, star, constellation, universe&#10;&#10;Description automatically generated">
            <a:extLst>
              <a:ext uri="{FF2B5EF4-FFF2-40B4-BE49-F238E27FC236}">
                <a16:creationId xmlns:a16="http://schemas.microsoft.com/office/drawing/2014/main" id="{CEF84F40-3046-44B6-AC94-C0DB8F49A2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83966" y="-1780762"/>
            <a:ext cx="16975966" cy="877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881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95833E-6 -4.07407E-6 L 0.39153 0.24746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70" y="1236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xit" presetSubtype="32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8" dur="2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ull in the snow&#10;&#10;Description automatically generated with low confidence">
            <a:extLst>
              <a:ext uri="{FF2B5EF4-FFF2-40B4-BE49-F238E27FC236}">
                <a16:creationId xmlns:a16="http://schemas.microsoft.com/office/drawing/2014/main" id="{5DE65ED7-BC22-420E-9C5C-A66B72E8F7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57D0C05B-5A77-4777-A25F-1DE712C9B684}"/>
              </a:ext>
            </a:extLst>
          </p:cNvPr>
          <p:cNvSpPr/>
          <p:nvPr/>
        </p:nvSpPr>
        <p:spPr>
          <a:xfrm>
            <a:off x="2321011" y="4413380"/>
            <a:ext cx="4496499" cy="1880383"/>
          </a:xfrm>
          <a:custGeom>
            <a:avLst/>
            <a:gdLst>
              <a:gd name="connsiteX0" fmla="*/ 461394 w 4496499"/>
              <a:gd name="connsiteY0" fmla="*/ 1040235 h 1786991"/>
              <a:gd name="connsiteX1" fmla="*/ 461394 w 4496499"/>
              <a:gd name="connsiteY1" fmla="*/ 1040235 h 1786991"/>
              <a:gd name="connsiteX2" fmla="*/ 117445 w 4496499"/>
              <a:gd name="connsiteY2" fmla="*/ 1048624 h 1786991"/>
              <a:gd name="connsiteX3" fmla="*/ 0 w 4496499"/>
              <a:gd name="connsiteY3" fmla="*/ 1140903 h 1786991"/>
              <a:gd name="connsiteX4" fmla="*/ 16778 w 4496499"/>
              <a:gd name="connsiteY4" fmla="*/ 1266738 h 1786991"/>
              <a:gd name="connsiteX5" fmla="*/ 41944 w 4496499"/>
              <a:gd name="connsiteY5" fmla="*/ 1300294 h 1786991"/>
              <a:gd name="connsiteX6" fmla="*/ 184557 w 4496499"/>
              <a:gd name="connsiteY6" fmla="*/ 1367406 h 1786991"/>
              <a:gd name="connsiteX7" fmla="*/ 285225 w 4496499"/>
              <a:gd name="connsiteY7" fmla="*/ 1417740 h 1786991"/>
              <a:gd name="connsiteX8" fmla="*/ 285225 w 4496499"/>
              <a:gd name="connsiteY8" fmla="*/ 1677798 h 1786991"/>
              <a:gd name="connsiteX9" fmla="*/ 327170 w 4496499"/>
              <a:gd name="connsiteY9" fmla="*/ 1736521 h 1786991"/>
              <a:gd name="connsiteX10" fmla="*/ 444616 w 4496499"/>
              <a:gd name="connsiteY10" fmla="*/ 1770077 h 1786991"/>
              <a:gd name="connsiteX11" fmla="*/ 612396 w 4496499"/>
              <a:gd name="connsiteY11" fmla="*/ 1753299 h 1786991"/>
              <a:gd name="connsiteX12" fmla="*/ 662730 w 4496499"/>
              <a:gd name="connsiteY12" fmla="*/ 1711354 h 1786991"/>
              <a:gd name="connsiteX13" fmla="*/ 713064 w 4496499"/>
              <a:gd name="connsiteY13" fmla="*/ 1677798 h 1786991"/>
              <a:gd name="connsiteX14" fmla="*/ 746620 w 4496499"/>
              <a:gd name="connsiteY14" fmla="*/ 1635853 h 1786991"/>
              <a:gd name="connsiteX15" fmla="*/ 771787 w 4496499"/>
              <a:gd name="connsiteY15" fmla="*/ 1610686 h 1786991"/>
              <a:gd name="connsiteX16" fmla="*/ 872455 w 4496499"/>
              <a:gd name="connsiteY16" fmla="*/ 1518407 h 1786991"/>
              <a:gd name="connsiteX17" fmla="*/ 1015067 w 4496499"/>
              <a:gd name="connsiteY17" fmla="*/ 1677798 h 1786991"/>
              <a:gd name="connsiteX18" fmla="*/ 998289 w 4496499"/>
              <a:gd name="connsiteY18" fmla="*/ 1719743 h 1786991"/>
              <a:gd name="connsiteX19" fmla="*/ 1006678 w 4496499"/>
              <a:gd name="connsiteY19" fmla="*/ 1770077 h 1786991"/>
              <a:gd name="connsiteX20" fmla="*/ 1283515 w 4496499"/>
              <a:gd name="connsiteY20" fmla="*/ 1778466 h 1786991"/>
              <a:gd name="connsiteX21" fmla="*/ 1392572 w 4496499"/>
              <a:gd name="connsiteY21" fmla="*/ 1736521 h 1786991"/>
              <a:gd name="connsiteX22" fmla="*/ 1501629 w 4496499"/>
              <a:gd name="connsiteY22" fmla="*/ 1753299 h 1786991"/>
              <a:gd name="connsiteX23" fmla="*/ 1753299 w 4496499"/>
              <a:gd name="connsiteY23" fmla="*/ 1778466 h 1786991"/>
              <a:gd name="connsiteX24" fmla="*/ 1887522 w 4496499"/>
              <a:gd name="connsiteY24" fmla="*/ 1744910 h 1786991"/>
              <a:gd name="connsiteX25" fmla="*/ 1912689 w 4496499"/>
              <a:gd name="connsiteY25" fmla="*/ 1635853 h 1786991"/>
              <a:gd name="connsiteX26" fmla="*/ 1937856 w 4496499"/>
              <a:gd name="connsiteY26" fmla="*/ 1593908 h 1786991"/>
              <a:gd name="connsiteX27" fmla="*/ 1954634 w 4496499"/>
              <a:gd name="connsiteY27" fmla="*/ 1568741 h 1786991"/>
              <a:gd name="connsiteX28" fmla="*/ 2055302 w 4496499"/>
              <a:gd name="connsiteY28" fmla="*/ 1484851 h 1786991"/>
              <a:gd name="connsiteX29" fmla="*/ 2063691 w 4496499"/>
              <a:gd name="connsiteY29" fmla="*/ 1442907 h 1786991"/>
              <a:gd name="connsiteX30" fmla="*/ 2139192 w 4496499"/>
              <a:gd name="connsiteY30" fmla="*/ 1241571 h 1786991"/>
              <a:gd name="connsiteX31" fmla="*/ 2147581 w 4496499"/>
              <a:gd name="connsiteY31" fmla="*/ 1191237 h 1786991"/>
              <a:gd name="connsiteX32" fmla="*/ 2382473 w 4496499"/>
              <a:gd name="connsiteY32" fmla="*/ 1216404 h 1786991"/>
              <a:gd name="connsiteX33" fmla="*/ 2432807 w 4496499"/>
              <a:gd name="connsiteY33" fmla="*/ 1426129 h 1786991"/>
              <a:gd name="connsiteX34" fmla="*/ 2550253 w 4496499"/>
              <a:gd name="connsiteY34" fmla="*/ 1610686 h 1786991"/>
              <a:gd name="connsiteX35" fmla="*/ 2869034 w 4496499"/>
              <a:gd name="connsiteY35" fmla="*/ 1644242 h 1786991"/>
              <a:gd name="connsiteX36" fmla="*/ 3196205 w 4496499"/>
              <a:gd name="connsiteY36" fmla="*/ 1635853 h 1786991"/>
              <a:gd name="connsiteX37" fmla="*/ 3246539 w 4496499"/>
              <a:gd name="connsiteY37" fmla="*/ 1535185 h 1786991"/>
              <a:gd name="connsiteX38" fmla="*/ 3405930 w 4496499"/>
              <a:gd name="connsiteY38" fmla="*/ 1359017 h 1786991"/>
              <a:gd name="connsiteX39" fmla="*/ 3464653 w 4496499"/>
              <a:gd name="connsiteY39" fmla="*/ 1098958 h 1786991"/>
              <a:gd name="connsiteX40" fmla="*/ 3590488 w 4496499"/>
              <a:gd name="connsiteY40" fmla="*/ 1065402 h 1786991"/>
              <a:gd name="connsiteX41" fmla="*/ 3716322 w 4496499"/>
              <a:gd name="connsiteY41" fmla="*/ 1057013 h 1786991"/>
              <a:gd name="connsiteX42" fmla="*/ 3816990 w 4496499"/>
              <a:gd name="connsiteY42" fmla="*/ 1208015 h 1786991"/>
              <a:gd name="connsiteX43" fmla="*/ 4303552 w 4496499"/>
              <a:gd name="connsiteY43" fmla="*/ 1241571 h 1786991"/>
              <a:gd name="connsiteX44" fmla="*/ 4412609 w 4496499"/>
              <a:gd name="connsiteY44" fmla="*/ 1149292 h 1786991"/>
              <a:gd name="connsiteX45" fmla="*/ 4496499 w 4496499"/>
              <a:gd name="connsiteY45" fmla="*/ 855677 h 1786991"/>
              <a:gd name="connsiteX46" fmla="*/ 4471332 w 4496499"/>
              <a:gd name="connsiteY46" fmla="*/ 620785 h 1786991"/>
              <a:gd name="connsiteX47" fmla="*/ 4437776 w 4496499"/>
              <a:gd name="connsiteY47" fmla="*/ 520118 h 1786991"/>
              <a:gd name="connsiteX48" fmla="*/ 4420998 w 4496499"/>
              <a:gd name="connsiteY48" fmla="*/ 453006 h 1786991"/>
              <a:gd name="connsiteX49" fmla="*/ 4353886 w 4496499"/>
              <a:gd name="connsiteY49" fmla="*/ 201336 h 1786991"/>
              <a:gd name="connsiteX50" fmla="*/ 4328719 w 4496499"/>
              <a:gd name="connsiteY50" fmla="*/ 176169 h 1786991"/>
              <a:gd name="connsiteX51" fmla="*/ 4236440 w 4496499"/>
              <a:gd name="connsiteY51" fmla="*/ 142613 h 1786991"/>
              <a:gd name="connsiteX52" fmla="*/ 4211273 w 4496499"/>
              <a:gd name="connsiteY52" fmla="*/ 109057 h 1786991"/>
              <a:gd name="connsiteX53" fmla="*/ 4177717 w 4496499"/>
              <a:gd name="connsiteY53" fmla="*/ 83890 h 1786991"/>
              <a:gd name="connsiteX54" fmla="*/ 4127383 w 4496499"/>
              <a:gd name="connsiteY54" fmla="*/ 0 h 1786991"/>
              <a:gd name="connsiteX55" fmla="*/ 4135772 w 4496499"/>
              <a:gd name="connsiteY55" fmla="*/ 58723 h 1786991"/>
              <a:gd name="connsiteX56" fmla="*/ 4152550 w 4496499"/>
              <a:gd name="connsiteY56" fmla="*/ 92279 h 1786991"/>
              <a:gd name="connsiteX57" fmla="*/ 4194495 w 4496499"/>
              <a:gd name="connsiteY57" fmla="*/ 167780 h 1786991"/>
              <a:gd name="connsiteX58" fmla="*/ 4219662 w 4496499"/>
              <a:gd name="connsiteY58" fmla="*/ 218114 h 1786991"/>
              <a:gd name="connsiteX59" fmla="*/ 4244829 w 4496499"/>
              <a:gd name="connsiteY59" fmla="*/ 260059 h 1786991"/>
              <a:gd name="connsiteX60" fmla="*/ 4261607 w 4496499"/>
              <a:gd name="connsiteY60" fmla="*/ 318782 h 1786991"/>
              <a:gd name="connsiteX61" fmla="*/ 4286774 w 4496499"/>
              <a:gd name="connsiteY61" fmla="*/ 360727 h 1786991"/>
              <a:gd name="connsiteX62" fmla="*/ 4253218 w 4496499"/>
              <a:gd name="connsiteY62" fmla="*/ 545284 h 1786991"/>
              <a:gd name="connsiteX63" fmla="*/ 4244829 w 4496499"/>
              <a:gd name="connsiteY63" fmla="*/ 578840 h 1786991"/>
              <a:gd name="connsiteX64" fmla="*/ 4228051 w 4496499"/>
              <a:gd name="connsiteY64" fmla="*/ 654341 h 1786991"/>
              <a:gd name="connsiteX65" fmla="*/ 4194495 w 4496499"/>
              <a:gd name="connsiteY65" fmla="*/ 763398 h 1786991"/>
              <a:gd name="connsiteX66" fmla="*/ 4186106 w 4496499"/>
              <a:gd name="connsiteY66" fmla="*/ 889233 h 1786991"/>
              <a:gd name="connsiteX67" fmla="*/ 4110605 w 4496499"/>
              <a:gd name="connsiteY67" fmla="*/ 947956 h 1786991"/>
              <a:gd name="connsiteX68" fmla="*/ 3976381 w 4496499"/>
              <a:gd name="connsiteY68" fmla="*/ 981512 h 1786991"/>
              <a:gd name="connsiteX69" fmla="*/ 3900880 w 4496499"/>
              <a:gd name="connsiteY69" fmla="*/ 998290 h 1786991"/>
              <a:gd name="connsiteX70" fmla="*/ 3808601 w 4496499"/>
              <a:gd name="connsiteY70" fmla="*/ 822121 h 1786991"/>
              <a:gd name="connsiteX71" fmla="*/ 3858935 w 4496499"/>
              <a:gd name="connsiteY71" fmla="*/ 738231 h 1786991"/>
              <a:gd name="connsiteX72" fmla="*/ 3909269 w 4496499"/>
              <a:gd name="connsiteY72" fmla="*/ 671119 h 1786991"/>
              <a:gd name="connsiteX73" fmla="*/ 3926047 w 4496499"/>
              <a:gd name="connsiteY73" fmla="*/ 620785 h 1786991"/>
              <a:gd name="connsiteX74" fmla="*/ 3825379 w 4496499"/>
              <a:gd name="connsiteY74" fmla="*/ 503340 h 1786991"/>
              <a:gd name="connsiteX75" fmla="*/ 3691155 w 4496499"/>
              <a:gd name="connsiteY75" fmla="*/ 536896 h 1786991"/>
              <a:gd name="connsiteX76" fmla="*/ 3674378 w 4496499"/>
              <a:gd name="connsiteY76" fmla="*/ 604007 h 1786991"/>
              <a:gd name="connsiteX77" fmla="*/ 3657600 w 4496499"/>
              <a:gd name="connsiteY77" fmla="*/ 662730 h 1786991"/>
              <a:gd name="connsiteX78" fmla="*/ 3632433 w 4496499"/>
              <a:gd name="connsiteY78" fmla="*/ 830510 h 1786991"/>
              <a:gd name="connsiteX79" fmla="*/ 3531765 w 4496499"/>
              <a:gd name="connsiteY79" fmla="*/ 855677 h 1786991"/>
              <a:gd name="connsiteX80" fmla="*/ 3481431 w 4496499"/>
              <a:gd name="connsiteY80" fmla="*/ 889233 h 1786991"/>
              <a:gd name="connsiteX81" fmla="*/ 3447875 w 4496499"/>
              <a:gd name="connsiteY81" fmla="*/ 922789 h 1786991"/>
              <a:gd name="connsiteX82" fmla="*/ 3431097 w 4496499"/>
              <a:gd name="connsiteY82" fmla="*/ 947956 h 1786991"/>
              <a:gd name="connsiteX83" fmla="*/ 3363985 w 4496499"/>
              <a:gd name="connsiteY83" fmla="*/ 1006679 h 1786991"/>
              <a:gd name="connsiteX84" fmla="*/ 3187816 w 4496499"/>
              <a:gd name="connsiteY84" fmla="*/ 1132514 h 1786991"/>
              <a:gd name="connsiteX85" fmla="*/ 3145871 w 4496499"/>
              <a:gd name="connsiteY85" fmla="*/ 1166070 h 1786991"/>
              <a:gd name="connsiteX86" fmla="*/ 3112315 w 4496499"/>
              <a:gd name="connsiteY86" fmla="*/ 1199626 h 1786991"/>
              <a:gd name="connsiteX87" fmla="*/ 3070370 w 4496499"/>
              <a:gd name="connsiteY87" fmla="*/ 1216404 h 1786991"/>
              <a:gd name="connsiteX88" fmla="*/ 3036814 w 4496499"/>
              <a:gd name="connsiteY88" fmla="*/ 1258349 h 1786991"/>
              <a:gd name="connsiteX89" fmla="*/ 2944535 w 4496499"/>
              <a:gd name="connsiteY89" fmla="*/ 1283516 h 1786991"/>
              <a:gd name="connsiteX90" fmla="*/ 2869034 w 4496499"/>
              <a:gd name="connsiteY90" fmla="*/ 1300294 h 1786991"/>
              <a:gd name="connsiteX91" fmla="*/ 2726422 w 4496499"/>
              <a:gd name="connsiteY91" fmla="*/ 1275127 h 1786991"/>
              <a:gd name="connsiteX92" fmla="*/ 2709644 w 4496499"/>
              <a:gd name="connsiteY92" fmla="*/ 1249960 h 1786991"/>
              <a:gd name="connsiteX93" fmla="*/ 2684477 w 4496499"/>
              <a:gd name="connsiteY93" fmla="*/ 1199626 h 1786991"/>
              <a:gd name="connsiteX94" fmla="*/ 2743200 w 4496499"/>
              <a:gd name="connsiteY94" fmla="*/ 1090569 h 1786991"/>
              <a:gd name="connsiteX95" fmla="*/ 2801922 w 4496499"/>
              <a:gd name="connsiteY95" fmla="*/ 1073791 h 1786991"/>
              <a:gd name="connsiteX96" fmla="*/ 2894201 w 4496499"/>
              <a:gd name="connsiteY96" fmla="*/ 1031846 h 1786991"/>
              <a:gd name="connsiteX97" fmla="*/ 3003258 w 4496499"/>
              <a:gd name="connsiteY97" fmla="*/ 956345 h 1786991"/>
              <a:gd name="connsiteX98" fmla="*/ 3028425 w 4496499"/>
              <a:gd name="connsiteY98" fmla="*/ 914400 h 1786991"/>
              <a:gd name="connsiteX99" fmla="*/ 3003258 w 4496499"/>
              <a:gd name="connsiteY99" fmla="*/ 713064 h 1786991"/>
              <a:gd name="connsiteX100" fmla="*/ 2894201 w 4496499"/>
              <a:gd name="connsiteY100" fmla="*/ 729842 h 1786991"/>
              <a:gd name="connsiteX101" fmla="*/ 2667699 w 4496499"/>
              <a:gd name="connsiteY101" fmla="*/ 763398 h 1786991"/>
              <a:gd name="connsiteX102" fmla="*/ 2592198 w 4496499"/>
              <a:gd name="connsiteY102" fmla="*/ 788565 h 1786991"/>
              <a:gd name="connsiteX103" fmla="*/ 2483141 w 4496499"/>
              <a:gd name="connsiteY103" fmla="*/ 830510 h 1786991"/>
              <a:gd name="connsiteX104" fmla="*/ 2374084 w 4496499"/>
              <a:gd name="connsiteY104" fmla="*/ 847288 h 1786991"/>
              <a:gd name="connsiteX105" fmla="*/ 2281805 w 4496499"/>
              <a:gd name="connsiteY105" fmla="*/ 880844 h 1786991"/>
              <a:gd name="connsiteX106" fmla="*/ 2139192 w 4496499"/>
              <a:gd name="connsiteY106" fmla="*/ 956345 h 1786991"/>
              <a:gd name="connsiteX107" fmla="*/ 1988190 w 4496499"/>
              <a:gd name="connsiteY107" fmla="*/ 1082180 h 1786991"/>
              <a:gd name="connsiteX108" fmla="*/ 1921078 w 4496499"/>
              <a:gd name="connsiteY108" fmla="*/ 1140903 h 1786991"/>
              <a:gd name="connsiteX109" fmla="*/ 1845578 w 4496499"/>
              <a:gd name="connsiteY109" fmla="*/ 1275127 h 1786991"/>
              <a:gd name="connsiteX110" fmla="*/ 1778466 w 4496499"/>
              <a:gd name="connsiteY110" fmla="*/ 1342239 h 1786991"/>
              <a:gd name="connsiteX111" fmla="*/ 1761688 w 4496499"/>
              <a:gd name="connsiteY111" fmla="*/ 1367406 h 1786991"/>
              <a:gd name="connsiteX112" fmla="*/ 1694576 w 4496499"/>
              <a:gd name="connsiteY112" fmla="*/ 1409351 h 1786991"/>
              <a:gd name="connsiteX113" fmla="*/ 1619075 w 4496499"/>
              <a:gd name="connsiteY113" fmla="*/ 1426129 h 1786991"/>
              <a:gd name="connsiteX114" fmla="*/ 1568741 w 4496499"/>
              <a:gd name="connsiteY114" fmla="*/ 1459684 h 1786991"/>
              <a:gd name="connsiteX115" fmla="*/ 1526796 w 4496499"/>
              <a:gd name="connsiteY115" fmla="*/ 1476462 h 1786991"/>
              <a:gd name="connsiteX116" fmla="*/ 1468073 w 4496499"/>
              <a:gd name="connsiteY116" fmla="*/ 1510018 h 1786991"/>
              <a:gd name="connsiteX117" fmla="*/ 1283515 w 4496499"/>
              <a:gd name="connsiteY117" fmla="*/ 1484851 h 1786991"/>
              <a:gd name="connsiteX118" fmla="*/ 1258348 w 4496499"/>
              <a:gd name="connsiteY118" fmla="*/ 1434518 h 1786991"/>
              <a:gd name="connsiteX119" fmla="*/ 1275126 w 4496499"/>
              <a:gd name="connsiteY119" fmla="*/ 1325461 h 1786991"/>
              <a:gd name="connsiteX120" fmla="*/ 1300293 w 4496499"/>
              <a:gd name="connsiteY120" fmla="*/ 1308683 h 1786991"/>
              <a:gd name="connsiteX121" fmla="*/ 1333849 w 4496499"/>
              <a:gd name="connsiteY121" fmla="*/ 1266738 h 1786991"/>
              <a:gd name="connsiteX122" fmla="*/ 1400961 w 4496499"/>
              <a:gd name="connsiteY122" fmla="*/ 1233182 h 1786991"/>
              <a:gd name="connsiteX123" fmla="*/ 1476462 w 4496499"/>
              <a:gd name="connsiteY123" fmla="*/ 1157681 h 1786991"/>
              <a:gd name="connsiteX124" fmla="*/ 1510018 w 4496499"/>
              <a:gd name="connsiteY124" fmla="*/ 1124125 h 1786991"/>
              <a:gd name="connsiteX125" fmla="*/ 1551963 w 4496499"/>
              <a:gd name="connsiteY125" fmla="*/ 1048624 h 1786991"/>
              <a:gd name="connsiteX126" fmla="*/ 1291904 w 4496499"/>
              <a:gd name="connsiteY126" fmla="*/ 1023457 h 1786991"/>
              <a:gd name="connsiteX127" fmla="*/ 1208014 w 4496499"/>
              <a:gd name="connsiteY127" fmla="*/ 1073791 h 1786991"/>
              <a:gd name="connsiteX128" fmla="*/ 1149291 w 4496499"/>
              <a:gd name="connsiteY128" fmla="*/ 1140903 h 1786991"/>
              <a:gd name="connsiteX129" fmla="*/ 1115735 w 4496499"/>
              <a:gd name="connsiteY129" fmla="*/ 1157681 h 1786991"/>
              <a:gd name="connsiteX130" fmla="*/ 1073790 w 4496499"/>
              <a:gd name="connsiteY130" fmla="*/ 1191237 h 1786991"/>
              <a:gd name="connsiteX131" fmla="*/ 1048623 w 4496499"/>
              <a:gd name="connsiteY131" fmla="*/ 1208015 h 1786991"/>
              <a:gd name="connsiteX132" fmla="*/ 998289 w 4496499"/>
              <a:gd name="connsiteY132" fmla="*/ 1249960 h 1786991"/>
              <a:gd name="connsiteX133" fmla="*/ 973122 w 4496499"/>
              <a:gd name="connsiteY133" fmla="*/ 1266738 h 1786991"/>
              <a:gd name="connsiteX134" fmla="*/ 897622 w 4496499"/>
              <a:gd name="connsiteY134" fmla="*/ 1283516 h 1786991"/>
              <a:gd name="connsiteX135" fmla="*/ 796954 w 4496499"/>
              <a:gd name="connsiteY135" fmla="*/ 1317072 h 1786991"/>
              <a:gd name="connsiteX136" fmla="*/ 545284 w 4496499"/>
              <a:gd name="connsiteY136" fmla="*/ 1342239 h 1786991"/>
              <a:gd name="connsiteX137" fmla="*/ 343948 w 4496499"/>
              <a:gd name="connsiteY137" fmla="*/ 1308683 h 1786991"/>
              <a:gd name="connsiteX138" fmla="*/ 327170 w 4496499"/>
              <a:gd name="connsiteY138" fmla="*/ 1283516 h 1786991"/>
              <a:gd name="connsiteX139" fmla="*/ 310392 w 4496499"/>
              <a:gd name="connsiteY139" fmla="*/ 1233182 h 1786991"/>
              <a:gd name="connsiteX140" fmla="*/ 318781 w 4496499"/>
              <a:gd name="connsiteY140" fmla="*/ 1191237 h 1786991"/>
              <a:gd name="connsiteX141" fmla="*/ 360726 w 4496499"/>
              <a:gd name="connsiteY141" fmla="*/ 1115736 h 1786991"/>
              <a:gd name="connsiteX142" fmla="*/ 394282 w 4496499"/>
              <a:gd name="connsiteY142" fmla="*/ 1065402 h 1786991"/>
              <a:gd name="connsiteX143" fmla="*/ 461394 w 4496499"/>
              <a:gd name="connsiteY143" fmla="*/ 1040235 h 1786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4496499" h="1786991">
                <a:moveTo>
                  <a:pt x="461394" y="1040235"/>
                </a:moveTo>
                <a:lnTo>
                  <a:pt x="461394" y="1040235"/>
                </a:lnTo>
                <a:cubicBezTo>
                  <a:pt x="397747" y="1037878"/>
                  <a:pt x="203757" y="1017238"/>
                  <a:pt x="117445" y="1048624"/>
                </a:cubicBezTo>
                <a:cubicBezTo>
                  <a:pt x="102436" y="1054082"/>
                  <a:pt x="17476" y="1126339"/>
                  <a:pt x="0" y="1140903"/>
                </a:cubicBezTo>
                <a:cubicBezTo>
                  <a:pt x="5593" y="1182848"/>
                  <a:pt x="6009" y="1225815"/>
                  <a:pt x="16778" y="1266738"/>
                </a:cubicBezTo>
                <a:cubicBezTo>
                  <a:pt x="20336" y="1280259"/>
                  <a:pt x="30311" y="1292538"/>
                  <a:pt x="41944" y="1300294"/>
                </a:cubicBezTo>
                <a:cubicBezTo>
                  <a:pt x="156710" y="1376805"/>
                  <a:pt x="107526" y="1328891"/>
                  <a:pt x="184557" y="1367406"/>
                </a:cubicBezTo>
                <a:cubicBezTo>
                  <a:pt x="329052" y="1439654"/>
                  <a:pt x="101426" y="1338969"/>
                  <a:pt x="285225" y="1417740"/>
                </a:cubicBezTo>
                <a:cubicBezTo>
                  <a:pt x="279037" y="1498178"/>
                  <a:pt x="266424" y="1599460"/>
                  <a:pt x="285225" y="1677798"/>
                </a:cubicBezTo>
                <a:cubicBezTo>
                  <a:pt x="290839" y="1701189"/>
                  <a:pt x="306352" y="1724469"/>
                  <a:pt x="327170" y="1736521"/>
                </a:cubicBezTo>
                <a:cubicBezTo>
                  <a:pt x="362406" y="1756921"/>
                  <a:pt x="405467" y="1758892"/>
                  <a:pt x="444616" y="1770077"/>
                </a:cubicBezTo>
                <a:cubicBezTo>
                  <a:pt x="500543" y="1764484"/>
                  <a:pt x="558123" y="1767911"/>
                  <a:pt x="612396" y="1753299"/>
                </a:cubicBezTo>
                <a:cubicBezTo>
                  <a:pt x="633485" y="1747621"/>
                  <a:pt x="645258" y="1724458"/>
                  <a:pt x="662730" y="1711354"/>
                </a:cubicBezTo>
                <a:cubicBezTo>
                  <a:pt x="678862" y="1699255"/>
                  <a:pt x="698076" y="1691287"/>
                  <a:pt x="713064" y="1677798"/>
                </a:cubicBezTo>
                <a:cubicBezTo>
                  <a:pt x="726373" y="1665820"/>
                  <a:pt x="734829" y="1649328"/>
                  <a:pt x="746620" y="1635853"/>
                </a:cubicBezTo>
                <a:cubicBezTo>
                  <a:pt x="754432" y="1626925"/>
                  <a:pt x="764192" y="1619800"/>
                  <a:pt x="771787" y="1610686"/>
                </a:cubicBezTo>
                <a:cubicBezTo>
                  <a:pt x="847037" y="1520385"/>
                  <a:pt x="797468" y="1548402"/>
                  <a:pt x="872455" y="1518407"/>
                </a:cubicBezTo>
                <a:cubicBezTo>
                  <a:pt x="1069090" y="1528756"/>
                  <a:pt x="1050408" y="1474586"/>
                  <a:pt x="1015067" y="1677798"/>
                </a:cubicBezTo>
                <a:cubicBezTo>
                  <a:pt x="1012487" y="1692634"/>
                  <a:pt x="1003882" y="1705761"/>
                  <a:pt x="998289" y="1719743"/>
                </a:cubicBezTo>
                <a:cubicBezTo>
                  <a:pt x="1001085" y="1736521"/>
                  <a:pt x="991288" y="1762834"/>
                  <a:pt x="1006678" y="1770077"/>
                </a:cubicBezTo>
                <a:cubicBezTo>
                  <a:pt x="1069691" y="1799730"/>
                  <a:pt x="1221002" y="1782143"/>
                  <a:pt x="1283515" y="1778466"/>
                </a:cubicBezTo>
                <a:cubicBezTo>
                  <a:pt x="1319867" y="1764484"/>
                  <a:pt x="1353880" y="1740985"/>
                  <a:pt x="1392572" y="1736521"/>
                </a:cubicBezTo>
                <a:cubicBezTo>
                  <a:pt x="1429110" y="1732305"/>
                  <a:pt x="1465095" y="1749051"/>
                  <a:pt x="1501629" y="1753299"/>
                </a:cubicBezTo>
                <a:cubicBezTo>
                  <a:pt x="1585373" y="1763037"/>
                  <a:pt x="1669409" y="1770077"/>
                  <a:pt x="1753299" y="1778466"/>
                </a:cubicBezTo>
                <a:cubicBezTo>
                  <a:pt x="1798040" y="1767281"/>
                  <a:pt x="1849150" y="1770492"/>
                  <a:pt x="1887522" y="1744910"/>
                </a:cubicBezTo>
                <a:cubicBezTo>
                  <a:pt x="1899438" y="1736966"/>
                  <a:pt x="1904922" y="1655270"/>
                  <a:pt x="1912689" y="1635853"/>
                </a:cubicBezTo>
                <a:cubicBezTo>
                  <a:pt x="1918745" y="1620714"/>
                  <a:pt x="1929214" y="1607735"/>
                  <a:pt x="1937856" y="1593908"/>
                </a:cubicBezTo>
                <a:cubicBezTo>
                  <a:pt x="1943200" y="1585358"/>
                  <a:pt x="1948073" y="1576396"/>
                  <a:pt x="1954634" y="1568741"/>
                </a:cubicBezTo>
                <a:cubicBezTo>
                  <a:pt x="1986631" y="1531411"/>
                  <a:pt x="2013245" y="1516394"/>
                  <a:pt x="2055302" y="1484851"/>
                </a:cubicBezTo>
                <a:cubicBezTo>
                  <a:pt x="2058098" y="1470870"/>
                  <a:pt x="2059368" y="1456494"/>
                  <a:pt x="2063691" y="1442907"/>
                </a:cubicBezTo>
                <a:cubicBezTo>
                  <a:pt x="2099158" y="1331439"/>
                  <a:pt x="2103442" y="1324989"/>
                  <a:pt x="2139192" y="1241571"/>
                </a:cubicBezTo>
                <a:cubicBezTo>
                  <a:pt x="2141988" y="1224793"/>
                  <a:pt x="2137899" y="1205222"/>
                  <a:pt x="2147581" y="1191237"/>
                </a:cubicBezTo>
                <a:cubicBezTo>
                  <a:pt x="2228315" y="1074621"/>
                  <a:pt x="2258437" y="1154386"/>
                  <a:pt x="2382473" y="1216404"/>
                </a:cubicBezTo>
                <a:cubicBezTo>
                  <a:pt x="2423874" y="1330257"/>
                  <a:pt x="2418250" y="1295119"/>
                  <a:pt x="2432807" y="1426129"/>
                </a:cubicBezTo>
                <a:cubicBezTo>
                  <a:pt x="2444241" y="1529032"/>
                  <a:pt x="2411639" y="1575353"/>
                  <a:pt x="2550253" y="1610686"/>
                </a:cubicBezTo>
                <a:cubicBezTo>
                  <a:pt x="2653790" y="1637078"/>
                  <a:pt x="2762774" y="1633057"/>
                  <a:pt x="2869034" y="1644242"/>
                </a:cubicBezTo>
                <a:cubicBezTo>
                  <a:pt x="2978091" y="1641446"/>
                  <a:pt x="3091398" y="1666131"/>
                  <a:pt x="3196205" y="1635853"/>
                </a:cubicBezTo>
                <a:cubicBezTo>
                  <a:pt x="3232248" y="1625441"/>
                  <a:pt x="3223102" y="1564481"/>
                  <a:pt x="3246539" y="1535185"/>
                </a:cubicBezTo>
                <a:cubicBezTo>
                  <a:pt x="3508928" y="1207201"/>
                  <a:pt x="3273644" y="1570675"/>
                  <a:pt x="3405930" y="1359017"/>
                </a:cubicBezTo>
                <a:cubicBezTo>
                  <a:pt x="3408571" y="1331287"/>
                  <a:pt x="3405391" y="1140441"/>
                  <a:pt x="3464653" y="1098958"/>
                </a:cubicBezTo>
                <a:cubicBezTo>
                  <a:pt x="3500216" y="1074064"/>
                  <a:pt x="3547668" y="1072539"/>
                  <a:pt x="3590488" y="1065402"/>
                </a:cubicBezTo>
                <a:cubicBezTo>
                  <a:pt x="3631954" y="1058491"/>
                  <a:pt x="3674377" y="1059809"/>
                  <a:pt x="3716322" y="1057013"/>
                </a:cubicBezTo>
                <a:cubicBezTo>
                  <a:pt x="3749878" y="1107347"/>
                  <a:pt x="3770386" y="1169446"/>
                  <a:pt x="3816990" y="1208015"/>
                </a:cubicBezTo>
                <a:cubicBezTo>
                  <a:pt x="3931981" y="1303180"/>
                  <a:pt x="4218611" y="1245714"/>
                  <a:pt x="4303552" y="1241571"/>
                </a:cubicBezTo>
                <a:cubicBezTo>
                  <a:pt x="4339904" y="1210811"/>
                  <a:pt x="4385902" y="1188717"/>
                  <a:pt x="4412609" y="1149292"/>
                </a:cubicBezTo>
                <a:cubicBezTo>
                  <a:pt x="4481359" y="1047803"/>
                  <a:pt x="4481650" y="967046"/>
                  <a:pt x="4496499" y="855677"/>
                </a:cubicBezTo>
                <a:cubicBezTo>
                  <a:pt x="4488110" y="777380"/>
                  <a:pt x="4484906" y="698352"/>
                  <a:pt x="4471332" y="620785"/>
                </a:cubicBezTo>
                <a:cubicBezTo>
                  <a:pt x="4465235" y="585944"/>
                  <a:pt x="4447940" y="553997"/>
                  <a:pt x="4437776" y="520118"/>
                </a:cubicBezTo>
                <a:cubicBezTo>
                  <a:pt x="4431150" y="498031"/>
                  <a:pt x="4424689" y="475768"/>
                  <a:pt x="4420998" y="453006"/>
                </a:cubicBezTo>
                <a:cubicBezTo>
                  <a:pt x="4379434" y="196695"/>
                  <a:pt x="4467765" y="229806"/>
                  <a:pt x="4353886" y="201336"/>
                </a:cubicBezTo>
                <a:cubicBezTo>
                  <a:pt x="4345497" y="192947"/>
                  <a:pt x="4338590" y="182750"/>
                  <a:pt x="4328719" y="176169"/>
                </a:cubicBezTo>
                <a:cubicBezTo>
                  <a:pt x="4288163" y="149132"/>
                  <a:pt x="4279653" y="151256"/>
                  <a:pt x="4236440" y="142613"/>
                </a:cubicBezTo>
                <a:cubicBezTo>
                  <a:pt x="4228051" y="131428"/>
                  <a:pt x="4221160" y="118944"/>
                  <a:pt x="4211273" y="109057"/>
                </a:cubicBezTo>
                <a:cubicBezTo>
                  <a:pt x="4201386" y="99170"/>
                  <a:pt x="4187006" y="94340"/>
                  <a:pt x="4177717" y="83890"/>
                </a:cubicBezTo>
                <a:cubicBezTo>
                  <a:pt x="4154578" y="57859"/>
                  <a:pt x="4142416" y="30067"/>
                  <a:pt x="4127383" y="0"/>
                </a:cubicBezTo>
                <a:cubicBezTo>
                  <a:pt x="4130179" y="19574"/>
                  <a:pt x="4130569" y="39647"/>
                  <a:pt x="4135772" y="58723"/>
                </a:cubicBezTo>
                <a:cubicBezTo>
                  <a:pt x="4139062" y="70788"/>
                  <a:pt x="4147471" y="80851"/>
                  <a:pt x="4152550" y="92279"/>
                </a:cubicBezTo>
                <a:cubicBezTo>
                  <a:pt x="4204986" y="210261"/>
                  <a:pt x="4132006" y="63632"/>
                  <a:pt x="4194495" y="167780"/>
                </a:cubicBezTo>
                <a:cubicBezTo>
                  <a:pt x="4204146" y="183865"/>
                  <a:pt x="4210680" y="201646"/>
                  <a:pt x="4219662" y="218114"/>
                </a:cubicBezTo>
                <a:cubicBezTo>
                  <a:pt x="4227470" y="232428"/>
                  <a:pt x="4236440" y="246077"/>
                  <a:pt x="4244829" y="260059"/>
                </a:cubicBezTo>
                <a:cubicBezTo>
                  <a:pt x="4250422" y="279633"/>
                  <a:pt x="4253777" y="299990"/>
                  <a:pt x="4261607" y="318782"/>
                </a:cubicBezTo>
                <a:cubicBezTo>
                  <a:pt x="4267878" y="333833"/>
                  <a:pt x="4285298" y="344489"/>
                  <a:pt x="4286774" y="360727"/>
                </a:cubicBezTo>
                <a:cubicBezTo>
                  <a:pt x="4298088" y="485183"/>
                  <a:pt x="4295811" y="474297"/>
                  <a:pt x="4253218" y="545284"/>
                </a:cubicBezTo>
                <a:cubicBezTo>
                  <a:pt x="4250422" y="556469"/>
                  <a:pt x="4247330" y="567585"/>
                  <a:pt x="4244829" y="578840"/>
                </a:cubicBezTo>
                <a:cubicBezTo>
                  <a:pt x="4233649" y="629149"/>
                  <a:pt x="4240326" y="609331"/>
                  <a:pt x="4228051" y="654341"/>
                </a:cubicBezTo>
                <a:cubicBezTo>
                  <a:pt x="4211824" y="713842"/>
                  <a:pt x="4213011" y="707849"/>
                  <a:pt x="4194495" y="763398"/>
                </a:cubicBezTo>
                <a:cubicBezTo>
                  <a:pt x="4191699" y="805343"/>
                  <a:pt x="4194766" y="848097"/>
                  <a:pt x="4186106" y="889233"/>
                </a:cubicBezTo>
                <a:cubicBezTo>
                  <a:pt x="4179685" y="919734"/>
                  <a:pt x="4133194" y="940768"/>
                  <a:pt x="4110605" y="947956"/>
                </a:cubicBezTo>
                <a:cubicBezTo>
                  <a:pt x="4066658" y="961939"/>
                  <a:pt x="4020133" y="966928"/>
                  <a:pt x="3976381" y="981512"/>
                </a:cubicBezTo>
                <a:cubicBezTo>
                  <a:pt x="3935077" y="995280"/>
                  <a:pt x="3959936" y="988447"/>
                  <a:pt x="3900880" y="998290"/>
                </a:cubicBezTo>
                <a:cubicBezTo>
                  <a:pt x="3746901" y="986445"/>
                  <a:pt x="3771056" y="1024861"/>
                  <a:pt x="3808601" y="822121"/>
                </a:cubicBezTo>
                <a:cubicBezTo>
                  <a:pt x="3820378" y="758525"/>
                  <a:pt x="3828772" y="775097"/>
                  <a:pt x="3858935" y="738231"/>
                </a:cubicBezTo>
                <a:cubicBezTo>
                  <a:pt x="3876642" y="716589"/>
                  <a:pt x="3909269" y="671119"/>
                  <a:pt x="3909269" y="671119"/>
                </a:cubicBezTo>
                <a:cubicBezTo>
                  <a:pt x="3914862" y="654341"/>
                  <a:pt x="3930548" y="637888"/>
                  <a:pt x="3926047" y="620785"/>
                </a:cubicBezTo>
                <a:cubicBezTo>
                  <a:pt x="3895904" y="506243"/>
                  <a:pt x="3895605" y="517385"/>
                  <a:pt x="3825379" y="503340"/>
                </a:cubicBezTo>
                <a:cubicBezTo>
                  <a:pt x="3780638" y="514525"/>
                  <a:pt x="3729528" y="511314"/>
                  <a:pt x="3691155" y="536896"/>
                </a:cubicBezTo>
                <a:cubicBezTo>
                  <a:pt x="3671969" y="549687"/>
                  <a:pt x="3680319" y="581727"/>
                  <a:pt x="3674378" y="604007"/>
                </a:cubicBezTo>
                <a:cubicBezTo>
                  <a:pt x="3669133" y="623677"/>
                  <a:pt x="3661307" y="642713"/>
                  <a:pt x="3657600" y="662730"/>
                </a:cubicBezTo>
                <a:cubicBezTo>
                  <a:pt x="3647302" y="718337"/>
                  <a:pt x="3655835" y="779027"/>
                  <a:pt x="3632433" y="830510"/>
                </a:cubicBezTo>
                <a:cubicBezTo>
                  <a:pt x="3629329" y="837339"/>
                  <a:pt x="3545114" y="853007"/>
                  <a:pt x="3531765" y="855677"/>
                </a:cubicBezTo>
                <a:cubicBezTo>
                  <a:pt x="3514987" y="866862"/>
                  <a:pt x="3495690" y="874974"/>
                  <a:pt x="3481431" y="889233"/>
                </a:cubicBezTo>
                <a:cubicBezTo>
                  <a:pt x="3470246" y="900418"/>
                  <a:pt x="3458170" y="910779"/>
                  <a:pt x="3447875" y="922789"/>
                </a:cubicBezTo>
                <a:cubicBezTo>
                  <a:pt x="3441314" y="930444"/>
                  <a:pt x="3438226" y="940827"/>
                  <a:pt x="3431097" y="947956"/>
                </a:cubicBezTo>
                <a:cubicBezTo>
                  <a:pt x="3410078" y="968975"/>
                  <a:pt x="3387197" y="988110"/>
                  <a:pt x="3363985" y="1006679"/>
                </a:cubicBezTo>
                <a:cubicBezTo>
                  <a:pt x="3226903" y="1116345"/>
                  <a:pt x="3307027" y="1047363"/>
                  <a:pt x="3187816" y="1132514"/>
                </a:cubicBezTo>
                <a:cubicBezTo>
                  <a:pt x="3173246" y="1142921"/>
                  <a:pt x="3159254" y="1154174"/>
                  <a:pt x="3145871" y="1166070"/>
                </a:cubicBezTo>
                <a:cubicBezTo>
                  <a:pt x="3134048" y="1176579"/>
                  <a:pt x="3125477" y="1190852"/>
                  <a:pt x="3112315" y="1199626"/>
                </a:cubicBezTo>
                <a:cubicBezTo>
                  <a:pt x="3099785" y="1207979"/>
                  <a:pt x="3084352" y="1210811"/>
                  <a:pt x="3070370" y="1216404"/>
                </a:cubicBezTo>
                <a:cubicBezTo>
                  <a:pt x="3059185" y="1230386"/>
                  <a:pt x="3050289" y="1246558"/>
                  <a:pt x="3036814" y="1258349"/>
                </a:cubicBezTo>
                <a:cubicBezTo>
                  <a:pt x="3010602" y="1281284"/>
                  <a:pt x="2976062" y="1277605"/>
                  <a:pt x="2944535" y="1283516"/>
                </a:cubicBezTo>
                <a:cubicBezTo>
                  <a:pt x="2919196" y="1288267"/>
                  <a:pt x="2894201" y="1294701"/>
                  <a:pt x="2869034" y="1300294"/>
                </a:cubicBezTo>
                <a:cubicBezTo>
                  <a:pt x="2835092" y="1297208"/>
                  <a:pt x="2762568" y="1297719"/>
                  <a:pt x="2726422" y="1275127"/>
                </a:cubicBezTo>
                <a:cubicBezTo>
                  <a:pt x="2717872" y="1269783"/>
                  <a:pt x="2714540" y="1258774"/>
                  <a:pt x="2709644" y="1249960"/>
                </a:cubicBezTo>
                <a:cubicBezTo>
                  <a:pt x="2700534" y="1233562"/>
                  <a:pt x="2692866" y="1216404"/>
                  <a:pt x="2684477" y="1199626"/>
                </a:cubicBezTo>
                <a:cubicBezTo>
                  <a:pt x="2704051" y="1163274"/>
                  <a:pt x="2715029" y="1120752"/>
                  <a:pt x="2743200" y="1090569"/>
                </a:cubicBezTo>
                <a:cubicBezTo>
                  <a:pt x="2757090" y="1075687"/>
                  <a:pt x="2782949" y="1081169"/>
                  <a:pt x="2801922" y="1073791"/>
                </a:cubicBezTo>
                <a:cubicBezTo>
                  <a:pt x="2833413" y="1061545"/>
                  <a:pt x="2863980" y="1046957"/>
                  <a:pt x="2894201" y="1031846"/>
                </a:cubicBezTo>
                <a:cubicBezTo>
                  <a:pt x="2931063" y="1013415"/>
                  <a:pt x="2975152" y="987573"/>
                  <a:pt x="3003258" y="956345"/>
                </a:cubicBezTo>
                <a:cubicBezTo>
                  <a:pt x="3014166" y="944225"/>
                  <a:pt x="3020036" y="928382"/>
                  <a:pt x="3028425" y="914400"/>
                </a:cubicBezTo>
                <a:cubicBezTo>
                  <a:pt x="3038991" y="851003"/>
                  <a:pt x="3059600" y="766092"/>
                  <a:pt x="3003258" y="713064"/>
                </a:cubicBezTo>
                <a:cubicBezTo>
                  <a:pt x="2976475" y="687856"/>
                  <a:pt x="2930408" y="723376"/>
                  <a:pt x="2894201" y="729842"/>
                </a:cubicBezTo>
                <a:cubicBezTo>
                  <a:pt x="2699606" y="764591"/>
                  <a:pt x="2839129" y="749112"/>
                  <a:pt x="2667699" y="763398"/>
                </a:cubicBezTo>
                <a:cubicBezTo>
                  <a:pt x="2642532" y="771787"/>
                  <a:pt x="2617129" y="779499"/>
                  <a:pt x="2592198" y="788565"/>
                </a:cubicBezTo>
                <a:cubicBezTo>
                  <a:pt x="2555595" y="801875"/>
                  <a:pt x="2520750" y="820384"/>
                  <a:pt x="2483141" y="830510"/>
                </a:cubicBezTo>
                <a:cubicBezTo>
                  <a:pt x="2447626" y="840072"/>
                  <a:pt x="2410436" y="841695"/>
                  <a:pt x="2374084" y="847288"/>
                </a:cubicBezTo>
                <a:cubicBezTo>
                  <a:pt x="2355162" y="853595"/>
                  <a:pt x="2301260" y="870468"/>
                  <a:pt x="2281805" y="880844"/>
                </a:cubicBezTo>
                <a:cubicBezTo>
                  <a:pt x="2114648" y="969994"/>
                  <a:pt x="2270340" y="900139"/>
                  <a:pt x="2139192" y="956345"/>
                </a:cubicBezTo>
                <a:cubicBezTo>
                  <a:pt x="2081363" y="1014174"/>
                  <a:pt x="2074541" y="1024612"/>
                  <a:pt x="1988190" y="1082180"/>
                </a:cubicBezTo>
                <a:cubicBezTo>
                  <a:pt x="1959818" y="1101094"/>
                  <a:pt x="1944172" y="1109149"/>
                  <a:pt x="1921078" y="1140903"/>
                </a:cubicBezTo>
                <a:cubicBezTo>
                  <a:pt x="1892185" y="1180631"/>
                  <a:pt x="1886687" y="1244295"/>
                  <a:pt x="1845578" y="1275127"/>
                </a:cubicBezTo>
                <a:cubicBezTo>
                  <a:pt x="1802415" y="1307499"/>
                  <a:pt x="1814715" y="1293907"/>
                  <a:pt x="1778466" y="1342239"/>
                </a:cubicBezTo>
                <a:cubicBezTo>
                  <a:pt x="1772417" y="1350305"/>
                  <a:pt x="1769561" y="1361108"/>
                  <a:pt x="1761688" y="1367406"/>
                </a:cubicBezTo>
                <a:cubicBezTo>
                  <a:pt x="1741088" y="1383886"/>
                  <a:pt x="1718970" y="1399307"/>
                  <a:pt x="1694576" y="1409351"/>
                </a:cubicBezTo>
                <a:cubicBezTo>
                  <a:pt x="1670737" y="1419167"/>
                  <a:pt x="1644242" y="1420536"/>
                  <a:pt x="1619075" y="1426129"/>
                </a:cubicBezTo>
                <a:cubicBezTo>
                  <a:pt x="1602297" y="1437314"/>
                  <a:pt x="1586443" y="1450028"/>
                  <a:pt x="1568741" y="1459684"/>
                </a:cubicBezTo>
                <a:cubicBezTo>
                  <a:pt x="1555521" y="1466895"/>
                  <a:pt x="1540557" y="1470346"/>
                  <a:pt x="1526796" y="1476462"/>
                </a:cubicBezTo>
                <a:cubicBezTo>
                  <a:pt x="1494866" y="1490653"/>
                  <a:pt x="1495064" y="1492024"/>
                  <a:pt x="1468073" y="1510018"/>
                </a:cubicBezTo>
                <a:cubicBezTo>
                  <a:pt x="1406554" y="1501629"/>
                  <a:pt x="1341934" y="1505881"/>
                  <a:pt x="1283515" y="1484851"/>
                </a:cubicBezTo>
                <a:cubicBezTo>
                  <a:pt x="1265866" y="1478497"/>
                  <a:pt x="1259334" y="1453250"/>
                  <a:pt x="1258348" y="1434518"/>
                </a:cubicBezTo>
                <a:cubicBezTo>
                  <a:pt x="1256415" y="1397789"/>
                  <a:pt x="1263495" y="1360354"/>
                  <a:pt x="1275126" y="1325461"/>
                </a:cubicBezTo>
                <a:cubicBezTo>
                  <a:pt x="1278314" y="1315896"/>
                  <a:pt x="1293164" y="1315812"/>
                  <a:pt x="1300293" y="1308683"/>
                </a:cubicBezTo>
                <a:cubicBezTo>
                  <a:pt x="1312954" y="1296022"/>
                  <a:pt x="1321188" y="1279399"/>
                  <a:pt x="1333849" y="1266738"/>
                </a:cubicBezTo>
                <a:cubicBezTo>
                  <a:pt x="1350603" y="1249984"/>
                  <a:pt x="1380934" y="1241193"/>
                  <a:pt x="1400961" y="1233182"/>
                </a:cubicBezTo>
                <a:lnTo>
                  <a:pt x="1476462" y="1157681"/>
                </a:lnTo>
                <a:cubicBezTo>
                  <a:pt x="1487647" y="1146496"/>
                  <a:pt x="1501879" y="1137689"/>
                  <a:pt x="1510018" y="1124125"/>
                </a:cubicBezTo>
                <a:cubicBezTo>
                  <a:pt x="1541619" y="1071457"/>
                  <a:pt x="1527893" y="1096764"/>
                  <a:pt x="1551963" y="1048624"/>
                </a:cubicBezTo>
                <a:cubicBezTo>
                  <a:pt x="1440775" y="974499"/>
                  <a:pt x="1473642" y="972343"/>
                  <a:pt x="1291904" y="1023457"/>
                </a:cubicBezTo>
                <a:cubicBezTo>
                  <a:pt x="1260511" y="1032286"/>
                  <a:pt x="1208014" y="1073791"/>
                  <a:pt x="1208014" y="1073791"/>
                </a:cubicBezTo>
                <a:cubicBezTo>
                  <a:pt x="1189812" y="1098060"/>
                  <a:pt x="1174115" y="1122285"/>
                  <a:pt x="1149291" y="1140903"/>
                </a:cubicBezTo>
                <a:cubicBezTo>
                  <a:pt x="1139287" y="1148406"/>
                  <a:pt x="1126140" y="1150744"/>
                  <a:pt x="1115735" y="1157681"/>
                </a:cubicBezTo>
                <a:cubicBezTo>
                  <a:pt x="1100837" y="1167613"/>
                  <a:pt x="1088114" y="1180494"/>
                  <a:pt x="1073790" y="1191237"/>
                </a:cubicBezTo>
                <a:cubicBezTo>
                  <a:pt x="1065724" y="1197286"/>
                  <a:pt x="1056582" y="1201825"/>
                  <a:pt x="1048623" y="1208015"/>
                </a:cubicBezTo>
                <a:cubicBezTo>
                  <a:pt x="1031383" y="1221424"/>
                  <a:pt x="1015529" y="1236551"/>
                  <a:pt x="998289" y="1249960"/>
                </a:cubicBezTo>
                <a:cubicBezTo>
                  <a:pt x="990330" y="1256150"/>
                  <a:pt x="982687" y="1263550"/>
                  <a:pt x="973122" y="1266738"/>
                </a:cubicBezTo>
                <a:cubicBezTo>
                  <a:pt x="948664" y="1274891"/>
                  <a:pt x="922411" y="1276433"/>
                  <a:pt x="897622" y="1283516"/>
                </a:cubicBezTo>
                <a:cubicBezTo>
                  <a:pt x="863612" y="1293233"/>
                  <a:pt x="831844" y="1311257"/>
                  <a:pt x="796954" y="1317072"/>
                </a:cubicBezTo>
                <a:cubicBezTo>
                  <a:pt x="713793" y="1330932"/>
                  <a:pt x="629174" y="1333850"/>
                  <a:pt x="545284" y="1342239"/>
                </a:cubicBezTo>
                <a:cubicBezTo>
                  <a:pt x="446120" y="1337281"/>
                  <a:pt x="401682" y="1366417"/>
                  <a:pt x="343948" y="1308683"/>
                </a:cubicBezTo>
                <a:cubicBezTo>
                  <a:pt x="336819" y="1301554"/>
                  <a:pt x="331265" y="1292729"/>
                  <a:pt x="327170" y="1283516"/>
                </a:cubicBezTo>
                <a:cubicBezTo>
                  <a:pt x="319987" y="1267355"/>
                  <a:pt x="315985" y="1249960"/>
                  <a:pt x="310392" y="1233182"/>
                </a:cubicBezTo>
                <a:cubicBezTo>
                  <a:pt x="313188" y="1219200"/>
                  <a:pt x="314272" y="1204764"/>
                  <a:pt x="318781" y="1191237"/>
                </a:cubicBezTo>
                <a:cubicBezTo>
                  <a:pt x="324386" y="1174421"/>
                  <a:pt x="353200" y="1127563"/>
                  <a:pt x="360726" y="1115736"/>
                </a:cubicBezTo>
                <a:cubicBezTo>
                  <a:pt x="371552" y="1098724"/>
                  <a:pt x="380023" y="1079661"/>
                  <a:pt x="394282" y="1065402"/>
                </a:cubicBezTo>
                <a:lnTo>
                  <a:pt x="461394" y="1040235"/>
                </a:lnTo>
                <a:close/>
              </a:path>
            </a:pathLst>
          </a:custGeom>
          <a:blipFill dpi="0" rotWithShape="1">
            <a:blip r:embed="rId4">
              <a:alphaModFix amt="59000"/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3" name="Picture 6" descr="Lobo DND | Fantasias de monstro, Criaturas de fantasia, Criaturas míticas">
            <a:extLst>
              <a:ext uri="{FF2B5EF4-FFF2-40B4-BE49-F238E27FC236}">
                <a16:creationId xmlns:a16="http://schemas.microsoft.com/office/drawing/2014/main" id="{823DAEC7-847A-45C0-B5A8-9C2B923C9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976935" y="6293763"/>
            <a:ext cx="443626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Lobo DND | Fantasias de monstro, Criaturas de fantasia, Criaturas míticas">
            <a:extLst>
              <a:ext uri="{FF2B5EF4-FFF2-40B4-BE49-F238E27FC236}">
                <a16:creationId xmlns:a16="http://schemas.microsoft.com/office/drawing/2014/main" id="{21F7AF9E-EB9A-4C8E-8036-ACABFD4A5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57859" y="5682343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wolf with its mouth open&#10;&#10;Description automatically generated with low confidence">
            <a:extLst>
              <a:ext uri="{FF2B5EF4-FFF2-40B4-BE49-F238E27FC236}">
                <a16:creationId xmlns:a16="http://schemas.microsoft.com/office/drawing/2014/main" id="{E00C3335-FF61-4039-9823-4D0F6F9E76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320" y="1662244"/>
            <a:ext cx="5495555" cy="3794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7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03268 -0.08379 L 0.25651 -0.3800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85" y="-1481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66667E-6 3.7037E-6 L -0.20859 -0.46945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30" y="-23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ull in the snow&#10;&#10;Description automatically generated with low confidence">
            <a:extLst>
              <a:ext uri="{FF2B5EF4-FFF2-40B4-BE49-F238E27FC236}">
                <a16:creationId xmlns:a16="http://schemas.microsoft.com/office/drawing/2014/main" id="{5DE65ED7-BC22-420E-9C5C-A66B72E8F7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8" name="Picture 6" descr="Lobo DND | Fantasias de monstro, Criaturas de fantasia, Criaturas míticas">
            <a:extLst>
              <a:ext uri="{FF2B5EF4-FFF2-40B4-BE49-F238E27FC236}">
                <a16:creationId xmlns:a16="http://schemas.microsoft.com/office/drawing/2014/main" id="{02991D6D-A157-413A-A451-98ABC196C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584468" y="3551464"/>
            <a:ext cx="443626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6" descr="Lobo DND | Fantasias de monstro, Criaturas de fantasia, Criaturas míticas">
            <a:extLst>
              <a:ext uri="{FF2B5EF4-FFF2-40B4-BE49-F238E27FC236}">
                <a16:creationId xmlns:a16="http://schemas.microsoft.com/office/drawing/2014/main" id="{0AADC5AE-8B29-45DD-89B2-E5C8CB0AF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20418" y="3347357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57D0C05B-5A77-4777-A25F-1DE712C9B684}"/>
              </a:ext>
            </a:extLst>
          </p:cNvPr>
          <p:cNvSpPr/>
          <p:nvPr/>
        </p:nvSpPr>
        <p:spPr>
          <a:xfrm>
            <a:off x="2321011" y="4413380"/>
            <a:ext cx="4496499" cy="1880383"/>
          </a:xfrm>
          <a:custGeom>
            <a:avLst/>
            <a:gdLst>
              <a:gd name="connsiteX0" fmla="*/ 461394 w 4496499"/>
              <a:gd name="connsiteY0" fmla="*/ 1040235 h 1786991"/>
              <a:gd name="connsiteX1" fmla="*/ 461394 w 4496499"/>
              <a:gd name="connsiteY1" fmla="*/ 1040235 h 1786991"/>
              <a:gd name="connsiteX2" fmla="*/ 117445 w 4496499"/>
              <a:gd name="connsiteY2" fmla="*/ 1048624 h 1786991"/>
              <a:gd name="connsiteX3" fmla="*/ 0 w 4496499"/>
              <a:gd name="connsiteY3" fmla="*/ 1140903 h 1786991"/>
              <a:gd name="connsiteX4" fmla="*/ 16778 w 4496499"/>
              <a:gd name="connsiteY4" fmla="*/ 1266738 h 1786991"/>
              <a:gd name="connsiteX5" fmla="*/ 41944 w 4496499"/>
              <a:gd name="connsiteY5" fmla="*/ 1300294 h 1786991"/>
              <a:gd name="connsiteX6" fmla="*/ 184557 w 4496499"/>
              <a:gd name="connsiteY6" fmla="*/ 1367406 h 1786991"/>
              <a:gd name="connsiteX7" fmla="*/ 285225 w 4496499"/>
              <a:gd name="connsiteY7" fmla="*/ 1417740 h 1786991"/>
              <a:gd name="connsiteX8" fmla="*/ 285225 w 4496499"/>
              <a:gd name="connsiteY8" fmla="*/ 1677798 h 1786991"/>
              <a:gd name="connsiteX9" fmla="*/ 327170 w 4496499"/>
              <a:gd name="connsiteY9" fmla="*/ 1736521 h 1786991"/>
              <a:gd name="connsiteX10" fmla="*/ 444616 w 4496499"/>
              <a:gd name="connsiteY10" fmla="*/ 1770077 h 1786991"/>
              <a:gd name="connsiteX11" fmla="*/ 612396 w 4496499"/>
              <a:gd name="connsiteY11" fmla="*/ 1753299 h 1786991"/>
              <a:gd name="connsiteX12" fmla="*/ 662730 w 4496499"/>
              <a:gd name="connsiteY12" fmla="*/ 1711354 h 1786991"/>
              <a:gd name="connsiteX13" fmla="*/ 713064 w 4496499"/>
              <a:gd name="connsiteY13" fmla="*/ 1677798 h 1786991"/>
              <a:gd name="connsiteX14" fmla="*/ 746620 w 4496499"/>
              <a:gd name="connsiteY14" fmla="*/ 1635853 h 1786991"/>
              <a:gd name="connsiteX15" fmla="*/ 771787 w 4496499"/>
              <a:gd name="connsiteY15" fmla="*/ 1610686 h 1786991"/>
              <a:gd name="connsiteX16" fmla="*/ 872455 w 4496499"/>
              <a:gd name="connsiteY16" fmla="*/ 1518407 h 1786991"/>
              <a:gd name="connsiteX17" fmla="*/ 1015067 w 4496499"/>
              <a:gd name="connsiteY17" fmla="*/ 1677798 h 1786991"/>
              <a:gd name="connsiteX18" fmla="*/ 998289 w 4496499"/>
              <a:gd name="connsiteY18" fmla="*/ 1719743 h 1786991"/>
              <a:gd name="connsiteX19" fmla="*/ 1006678 w 4496499"/>
              <a:gd name="connsiteY19" fmla="*/ 1770077 h 1786991"/>
              <a:gd name="connsiteX20" fmla="*/ 1283515 w 4496499"/>
              <a:gd name="connsiteY20" fmla="*/ 1778466 h 1786991"/>
              <a:gd name="connsiteX21" fmla="*/ 1392572 w 4496499"/>
              <a:gd name="connsiteY21" fmla="*/ 1736521 h 1786991"/>
              <a:gd name="connsiteX22" fmla="*/ 1501629 w 4496499"/>
              <a:gd name="connsiteY22" fmla="*/ 1753299 h 1786991"/>
              <a:gd name="connsiteX23" fmla="*/ 1753299 w 4496499"/>
              <a:gd name="connsiteY23" fmla="*/ 1778466 h 1786991"/>
              <a:gd name="connsiteX24" fmla="*/ 1887522 w 4496499"/>
              <a:gd name="connsiteY24" fmla="*/ 1744910 h 1786991"/>
              <a:gd name="connsiteX25" fmla="*/ 1912689 w 4496499"/>
              <a:gd name="connsiteY25" fmla="*/ 1635853 h 1786991"/>
              <a:gd name="connsiteX26" fmla="*/ 1937856 w 4496499"/>
              <a:gd name="connsiteY26" fmla="*/ 1593908 h 1786991"/>
              <a:gd name="connsiteX27" fmla="*/ 1954634 w 4496499"/>
              <a:gd name="connsiteY27" fmla="*/ 1568741 h 1786991"/>
              <a:gd name="connsiteX28" fmla="*/ 2055302 w 4496499"/>
              <a:gd name="connsiteY28" fmla="*/ 1484851 h 1786991"/>
              <a:gd name="connsiteX29" fmla="*/ 2063691 w 4496499"/>
              <a:gd name="connsiteY29" fmla="*/ 1442907 h 1786991"/>
              <a:gd name="connsiteX30" fmla="*/ 2139192 w 4496499"/>
              <a:gd name="connsiteY30" fmla="*/ 1241571 h 1786991"/>
              <a:gd name="connsiteX31" fmla="*/ 2147581 w 4496499"/>
              <a:gd name="connsiteY31" fmla="*/ 1191237 h 1786991"/>
              <a:gd name="connsiteX32" fmla="*/ 2382473 w 4496499"/>
              <a:gd name="connsiteY32" fmla="*/ 1216404 h 1786991"/>
              <a:gd name="connsiteX33" fmla="*/ 2432807 w 4496499"/>
              <a:gd name="connsiteY33" fmla="*/ 1426129 h 1786991"/>
              <a:gd name="connsiteX34" fmla="*/ 2550253 w 4496499"/>
              <a:gd name="connsiteY34" fmla="*/ 1610686 h 1786991"/>
              <a:gd name="connsiteX35" fmla="*/ 2869034 w 4496499"/>
              <a:gd name="connsiteY35" fmla="*/ 1644242 h 1786991"/>
              <a:gd name="connsiteX36" fmla="*/ 3196205 w 4496499"/>
              <a:gd name="connsiteY36" fmla="*/ 1635853 h 1786991"/>
              <a:gd name="connsiteX37" fmla="*/ 3246539 w 4496499"/>
              <a:gd name="connsiteY37" fmla="*/ 1535185 h 1786991"/>
              <a:gd name="connsiteX38" fmla="*/ 3405930 w 4496499"/>
              <a:gd name="connsiteY38" fmla="*/ 1359017 h 1786991"/>
              <a:gd name="connsiteX39" fmla="*/ 3464653 w 4496499"/>
              <a:gd name="connsiteY39" fmla="*/ 1098958 h 1786991"/>
              <a:gd name="connsiteX40" fmla="*/ 3590488 w 4496499"/>
              <a:gd name="connsiteY40" fmla="*/ 1065402 h 1786991"/>
              <a:gd name="connsiteX41" fmla="*/ 3716322 w 4496499"/>
              <a:gd name="connsiteY41" fmla="*/ 1057013 h 1786991"/>
              <a:gd name="connsiteX42" fmla="*/ 3816990 w 4496499"/>
              <a:gd name="connsiteY42" fmla="*/ 1208015 h 1786991"/>
              <a:gd name="connsiteX43" fmla="*/ 4303552 w 4496499"/>
              <a:gd name="connsiteY43" fmla="*/ 1241571 h 1786991"/>
              <a:gd name="connsiteX44" fmla="*/ 4412609 w 4496499"/>
              <a:gd name="connsiteY44" fmla="*/ 1149292 h 1786991"/>
              <a:gd name="connsiteX45" fmla="*/ 4496499 w 4496499"/>
              <a:gd name="connsiteY45" fmla="*/ 855677 h 1786991"/>
              <a:gd name="connsiteX46" fmla="*/ 4471332 w 4496499"/>
              <a:gd name="connsiteY46" fmla="*/ 620785 h 1786991"/>
              <a:gd name="connsiteX47" fmla="*/ 4437776 w 4496499"/>
              <a:gd name="connsiteY47" fmla="*/ 520118 h 1786991"/>
              <a:gd name="connsiteX48" fmla="*/ 4420998 w 4496499"/>
              <a:gd name="connsiteY48" fmla="*/ 453006 h 1786991"/>
              <a:gd name="connsiteX49" fmla="*/ 4353886 w 4496499"/>
              <a:gd name="connsiteY49" fmla="*/ 201336 h 1786991"/>
              <a:gd name="connsiteX50" fmla="*/ 4328719 w 4496499"/>
              <a:gd name="connsiteY50" fmla="*/ 176169 h 1786991"/>
              <a:gd name="connsiteX51" fmla="*/ 4236440 w 4496499"/>
              <a:gd name="connsiteY51" fmla="*/ 142613 h 1786991"/>
              <a:gd name="connsiteX52" fmla="*/ 4211273 w 4496499"/>
              <a:gd name="connsiteY52" fmla="*/ 109057 h 1786991"/>
              <a:gd name="connsiteX53" fmla="*/ 4177717 w 4496499"/>
              <a:gd name="connsiteY53" fmla="*/ 83890 h 1786991"/>
              <a:gd name="connsiteX54" fmla="*/ 4127383 w 4496499"/>
              <a:gd name="connsiteY54" fmla="*/ 0 h 1786991"/>
              <a:gd name="connsiteX55" fmla="*/ 4135772 w 4496499"/>
              <a:gd name="connsiteY55" fmla="*/ 58723 h 1786991"/>
              <a:gd name="connsiteX56" fmla="*/ 4152550 w 4496499"/>
              <a:gd name="connsiteY56" fmla="*/ 92279 h 1786991"/>
              <a:gd name="connsiteX57" fmla="*/ 4194495 w 4496499"/>
              <a:gd name="connsiteY57" fmla="*/ 167780 h 1786991"/>
              <a:gd name="connsiteX58" fmla="*/ 4219662 w 4496499"/>
              <a:gd name="connsiteY58" fmla="*/ 218114 h 1786991"/>
              <a:gd name="connsiteX59" fmla="*/ 4244829 w 4496499"/>
              <a:gd name="connsiteY59" fmla="*/ 260059 h 1786991"/>
              <a:gd name="connsiteX60" fmla="*/ 4261607 w 4496499"/>
              <a:gd name="connsiteY60" fmla="*/ 318782 h 1786991"/>
              <a:gd name="connsiteX61" fmla="*/ 4286774 w 4496499"/>
              <a:gd name="connsiteY61" fmla="*/ 360727 h 1786991"/>
              <a:gd name="connsiteX62" fmla="*/ 4253218 w 4496499"/>
              <a:gd name="connsiteY62" fmla="*/ 545284 h 1786991"/>
              <a:gd name="connsiteX63" fmla="*/ 4244829 w 4496499"/>
              <a:gd name="connsiteY63" fmla="*/ 578840 h 1786991"/>
              <a:gd name="connsiteX64" fmla="*/ 4228051 w 4496499"/>
              <a:gd name="connsiteY64" fmla="*/ 654341 h 1786991"/>
              <a:gd name="connsiteX65" fmla="*/ 4194495 w 4496499"/>
              <a:gd name="connsiteY65" fmla="*/ 763398 h 1786991"/>
              <a:gd name="connsiteX66" fmla="*/ 4186106 w 4496499"/>
              <a:gd name="connsiteY66" fmla="*/ 889233 h 1786991"/>
              <a:gd name="connsiteX67" fmla="*/ 4110605 w 4496499"/>
              <a:gd name="connsiteY67" fmla="*/ 947956 h 1786991"/>
              <a:gd name="connsiteX68" fmla="*/ 3976381 w 4496499"/>
              <a:gd name="connsiteY68" fmla="*/ 981512 h 1786991"/>
              <a:gd name="connsiteX69" fmla="*/ 3900880 w 4496499"/>
              <a:gd name="connsiteY69" fmla="*/ 998290 h 1786991"/>
              <a:gd name="connsiteX70" fmla="*/ 3808601 w 4496499"/>
              <a:gd name="connsiteY70" fmla="*/ 822121 h 1786991"/>
              <a:gd name="connsiteX71" fmla="*/ 3858935 w 4496499"/>
              <a:gd name="connsiteY71" fmla="*/ 738231 h 1786991"/>
              <a:gd name="connsiteX72" fmla="*/ 3909269 w 4496499"/>
              <a:gd name="connsiteY72" fmla="*/ 671119 h 1786991"/>
              <a:gd name="connsiteX73" fmla="*/ 3926047 w 4496499"/>
              <a:gd name="connsiteY73" fmla="*/ 620785 h 1786991"/>
              <a:gd name="connsiteX74" fmla="*/ 3825379 w 4496499"/>
              <a:gd name="connsiteY74" fmla="*/ 503340 h 1786991"/>
              <a:gd name="connsiteX75" fmla="*/ 3691155 w 4496499"/>
              <a:gd name="connsiteY75" fmla="*/ 536896 h 1786991"/>
              <a:gd name="connsiteX76" fmla="*/ 3674378 w 4496499"/>
              <a:gd name="connsiteY76" fmla="*/ 604007 h 1786991"/>
              <a:gd name="connsiteX77" fmla="*/ 3657600 w 4496499"/>
              <a:gd name="connsiteY77" fmla="*/ 662730 h 1786991"/>
              <a:gd name="connsiteX78" fmla="*/ 3632433 w 4496499"/>
              <a:gd name="connsiteY78" fmla="*/ 830510 h 1786991"/>
              <a:gd name="connsiteX79" fmla="*/ 3531765 w 4496499"/>
              <a:gd name="connsiteY79" fmla="*/ 855677 h 1786991"/>
              <a:gd name="connsiteX80" fmla="*/ 3481431 w 4496499"/>
              <a:gd name="connsiteY80" fmla="*/ 889233 h 1786991"/>
              <a:gd name="connsiteX81" fmla="*/ 3447875 w 4496499"/>
              <a:gd name="connsiteY81" fmla="*/ 922789 h 1786991"/>
              <a:gd name="connsiteX82" fmla="*/ 3431097 w 4496499"/>
              <a:gd name="connsiteY82" fmla="*/ 947956 h 1786991"/>
              <a:gd name="connsiteX83" fmla="*/ 3363985 w 4496499"/>
              <a:gd name="connsiteY83" fmla="*/ 1006679 h 1786991"/>
              <a:gd name="connsiteX84" fmla="*/ 3187816 w 4496499"/>
              <a:gd name="connsiteY84" fmla="*/ 1132514 h 1786991"/>
              <a:gd name="connsiteX85" fmla="*/ 3145871 w 4496499"/>
              <a:gd name="connsiteY85" fmla="*/ 1166070 h 1786991"/>
              <a:gd name="connsiteX86" fmla="*/ 3112315 w 4496499"/>
              <a:gd name="connsiteY86" fmla="*/ 1199626 h 1786991"/>
              <a:gd name="connsiteX87" fmla="*/ 3070370 w 4496499"/>
              <a:gd name="connsiteY87" fmla="*/ 1216404 h 1786991"/>
              <a:gd name="connsiteX88" fmla="*/ 3036814 w 4496499"/>
              <a:gd name="connsiteY88" fmla="*/ 1258349 h 1786991"/>
              <a:gd name="connsiteX89" fmla="*/ 2944535 w 4496499"/>
              <a:gd name="connsiteY89" fmla="*/ 1283516 h 1786991"/>
              <a:gd name="connsiteX90" fmla="*/ 2869034 w 4496499"/>
              <a:gd name="connsiteY90" fmla="*/ 1300294 h 1786991"/>
              <a:gd name="connsiteX91" fmla="*/ 2726422 w 4496499"/>
              <a:gd name="connsiteY91" fmla="*/ 1275127 h 1786991"/>
              <a:gd name="connsiteX92" fmla="*/ 2709644 w 4496499"/>
              <a:gd name="connsiteY92" fmla="*/ 1249960 h 1786991"/>
              <a:gd name="connsiteX93" fmla="*/ 2684477 w 4496499"/>
              <a:gd name="connsiteY93" fmla="*/ 1199626 h 1786991"/>
              <a:gd name="connsiteX94" fmla="*/ 2743200 w 4496499"/>
              <a:gd name="connsiteY94" fmla="*/ 1090569 h 1786991"/>
              <a:gd name="connsiteX95" fmla="*/ 2801922 w 4496499"/>
              <a:gd name="connsiteY95" fmla="*/ 1073791 h 1786991"/>
              <a:gd name="connsiteX96" fmla="*/ 2894201 w 4496499"/>
              <a:gd name="connsiteY96" fmla="*/ 1031846 h 1786991"/>
              <a:gd name="connsiteX97" fmla="*/ 3003258 w 4496499"/>
              <a:gd name="connsiteY97" fmla="*/ 956345 h 1786991"/>
              <a:gd name="connsiteX98" fmla="*/ 3028425 w 4496499"/>
              <a:gd name="connsiteY98" fmla="*/ 914400 h 1786991"/>
              <a:gd name="connsiteX99" fmla="*/ 3003258 w 4496499"/>
              <a:gd name="connsiteY99" fmla="*/ 713064 h 1786991"/>
              <a:gd name="connsiteX100" fmla="*/ 2894201 w 4496499"/>
              <a:gd name="connsiteY100" fmla="*/ 729842 h 1786991"/>
              <a:gd name="connsiteX101" fmla="*/ 2667699 w 4496499"/>
              <a:gd name="connsiteY101" fmla="*/ 763398 h 1786991"/>
              <a:gd name="connsiteX102" fmla="*/ 2592198 w 4496499"/>
              <a:gd name="connsiteY102" fmla="*/ 788565 h 1786991"/>
              <a:gd name="connsiteX103" fmla="*/ 2483141 w 4496499"/>
              <a:gd name="connsiteY103" fmla="*/ 830510 h 1786991"/>
              <a:gd name="connsiteX104" fmla="*/ 2374084 w 4496499"/>
              <a:gd name="connsiteY104" fmla="*/ 847288 h 1786991"/>
              <a:gd name="connsiteX105" fmla="*/ 2281805 w 4496499"/>
              <a:gd name="connsiteY105" fmla="*/ 880844 h 1786991"/>
              <a:gd name="connsiteX106" fmla="*/ 2139192 w 4496499"/>
              <a:gd name="connsiteY106" fmla="*/ 956345 h 1786991"/>
              <a:gd name="connsiteX107" fmla="*/ 1988190 w 4496499"/>
              <a:gd name="connsiteY107" fmla="*/ 1082180 h 1786991"/>
              <a:gd name="connsiteX108" fmla="*/ 1921078 w 4496499"/>
              <a:gd name="connsiteY108" fmla="*/ 1140903 h 1786991"/>
              <a:gd name="connsiteX109" fmla="*/ 1845578 w 4496499"/>
              <a:gd name="connsiteY109" fmla="*/ 1275127 h 1786991"/>
              <a:gd name="connsiteX110" fmla="*/ 1778466 w 4496499"/>
              <a:gd name="connsiteY110" fmla="*/ 1342239 h 1786991"/>
              <a:gd name="connsiteX111" fmla="*/ 1761688 w 4496499"/>
              <a:gd name="connsiteY111" fmla="*/ 1367406 h 1786991"/>
              <a:gd name="connsiteX112" fmla="*/ 1694576 w 4496499"/>
              <a:gd name="connsiteY112" fmla="*/ 1409351 h 1786991"/>
              <a:gd name="connsiteX113" fmla="*/ 1619075 w 4496499"/>
              <a:gd name="connsiteY113" fmla="*/ 1426129 h 1786991"/>
              <a:gd name="connsiteX114" fmla="*/ 1568741 w 4496499"/>
              <a:gd name="connsiteY114" fmla="*/ 1459684 h 1786991"/>
              <a:gd name="connsiteX115" fmla="*/ 1526796 w 4496499"/>
              <a:gd name="connsiteY115" fmla="*/ 1476462 h 1786991"/>
              <a:gd name="connsiteX116" fmla="*/ 1468073 w 4496499"/>
              <a:gd name="connsiteY116" fmla="*/ 1510018 h 1786991"/>
              <a:gd name="connsiteX117" fmla="*/ 1283515 w 4496499"/>
              <a:gd name="connsiteY117" fmla="*/ 1484851 h 1786991"/>
              <a:gd name="connsiteX118" fmla="*/ 1258348 w 4496499"/>
              <a:gd name="connsiteY118" fmla="*/ 1434518 h 1786991"/>
              <a:gd name="connsiteX119" fmla="*/ 1275126 w 4496499"/>
              <a:gd name="connsiteY119" fmla="*/ 1325461 h 1786991"/>
              <a:gd name="connsiteX120" fmla="*/ 1300293 w 4496499"/>
              <a:gd name="connsiteY120" fmla="*/ 1308683 h 1786991"/>
              <a:gd name="connsiteX121" fmla="*/ 1333849 w 4496499"/>
              <a:gd name="connsiteY121" fmla="*/ 1266738 h 1786991"/>
              <a:gd name="connsiteX122" fmla="*/ 1400961 w 4496499"/>
              <a:gd name="connsiteY122" fmla="*/ 1233182 h 1786991"/>
              <a:gd name="connsiteX123" fmla="*/ 1476462 w 4496499"/>
              <a:gd name="connsiteY123" fmla="*/ 1157681 h 1786991"/>
              <a:gd name="connsiteX124" fmla="*/ 1510018 w 4496499"/>
              <a:gd name="connsiteY124" fmla="*/ 1124125 h 1786991"/>
              <a:gd name="connsiteX125" fmla="*/ 1551963 w 4496499"/>
              <a:gd name="connsiteY125" fmla="*/ 1048624 h 1786991"/>
              <a:gd name="connsiteX126" fmla="*/ 1291904 w 4496499"/>
              <a:gd name="connsiteY126" fmla="*/ 1023457 h 1786991"/>
              <a:gd name="connsiteX127" fmla="*/ 1208014 w 4496499"/>
              <a:gd name="connsiteY127" fmla="*/ 1073791 h 1786991"/>
              <a:gd name="connsiteX128" fmla="*/ 1149291 w 4496499"/>
              <a:gd name="connsiteY128" fmla="*/ 1140903 h 1786991"/>
              <a:gd name="connsiteX129" fmla="*/ 1115735 w 4496499"/>
              <a:gd name="connsiteY129" fmla="*/ 1157681 h 1786991"/>
              <a:gd name="connsiteX130" fmla="*/ 1073790 w 4496499"/>
              <a:gd name="connsiteY130" fmla="*/ 1191237 h 1786991"/>
              <a:gd name="connsiteX131" fmla="*/ 1048623 w 4496499"/>
              <a:gd name="connsiteY131" fmla="*/ 1208015 h 1786991"/>
              <a:gd name="connsiteX132" fmla="*/ 998289 w 4496499"/>
              <a:gd name="connsiteY132" fmla="*/ 1249960 h 1786991"/>
              <a:gd name="connsiteX133" fmla="*/ 973122 w 4496499"/>
              <a:gd name="connsiteY133" fmla="*/ 1266738 h 1786991"/>
              <a:gd name="connsiteX134" fmla="*/ 897622 w 4496499"/>
              <a:gd name="connsiteY134" fmla="*/ 1283516 h 1786991"/>
              <a:gd name="connsiteX135" fmla="*/ 796954 w 4496499"/>
              <a:gd name="connsiteY135" fmla="*/ 1317072 h 1786991"/>
              <a:gd name="connsiteX136" fmla="*/ 545284 w 4496499"/>
              <a:gd name="connsiteY136" fmla="*/ 1342239 h 1786991"/>
              <a:gd name="connsiteX137" fmla="*/ 343948 w 4496499"/>
              <a:gd name="connsiteY137" fmla="*/ 1308683 h 1786991"/>
              <a:gd name="connsiteX138" fmla="*/ 327170 w 4496499"/>
              <a:gd name="connsiteY138" fmla="*/ 1283516 h 1786991"/>
              <a:gd name="connsiteX139" fmla="*/ 310392 w 4496499"/>
              <a:gd name="connsiteY139" fmla="*/ 1233182 h 1786991"/>
              <a:gd name="connsiteX140" fmla="*/ 318781 w 4496499"/>
              <a:gd name="connsiteY140" fmla="*/ 1191237 h 1786991"/>
              <a:gd name="connsiteX141" fmla="*/ 360726 w 4496499"/>
              <a:gd name="connsiteY141" fmla="*/ 1115736 h 1786991"/>
              <a:gd name="connsiteX142" fmla="*/ 394282 w 4496499"/>
              <a:gd name="connsiteY142" fmla="*/ 1065402 h 1786991"/>
              <a:gd name="connsiteX143" fmla="*/ 461394 w 4496499"/>
              <a:gd name="connsiteY143" fmla="*/ 1040235 h 1786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4496499" h="1786991">
                <a:moveTo>
                  <a:pt x="461394" y="1040235"/>
                </a:moveTo>
                <a:lnTo>
                  <a:pt x="461394" y="1040235"/>
                </a:lnTo>
                <a:cubicBezTo>
                  <a:pt x="397747" y="1037878"/>
                  <a:pt x="203757" y="1017238"/>
                  <a:pt x="117445" y="1048624"/>
                </a:cubicBezTo>
                <a:cubicBezTo>
                  <a:pt x="102436" y="1054082"/>
                  <a:pt x="17476" y="1126339"/>
                  <a:pt x="0" y="1140903"/>
                </a:cubicBezTo>
                <a:cubicBezTo>
                  <a:pt x="5593" y="1182848"/>
                  <a:pt x="6009" y="1225815"/>
                  <a:pt x="16778" y="1266738"/>
                </a:cubicBezTo>
                <a:cubicBezTo>
                  <a:pt x="20336" y="1280259"/>
                  <a:pt x="30311" y="1292538"/>
                  <a:pt x="41944" y="1300294"/>
                </a:cubicBezTo>
                <a:cubicBezTo>
                  <a:pt x="156710" y="1376805"/>
                  <a:pt x="107526" y="1328891"/>
                  <a:pt x="184557" y="1367406"/>
                </a:cubicBezTo>
                <a:cubicBezTo>
                  <a:pt x="329052" y="1439654"/>
                  <a:pt x="101426" y="1338969"/>
                  <a:pt x="285225" y="1417740"/>
                </a:cubicBezTo>
                <a:cubicBezTo>
                  <a:pt x="279037" y="1498178"/>
                  <a:pt x="266424" y="1599460"/>
                  <a:pt x="285225" y="1677798"/>
                </a:cubicBezTo>
                <a:cubicBezTo>
                  <a:pt x="290839" y="1701189"/>
                  <a:pt x="306352" y="1724469"/>
                  <a:pt x="327170" y="1736521"/>
                </a:cubicBezTo>
                <a:cubicBezTo>
                  <a:pt x="362406" y="1756921"/>
                  <a:pt x="405467" y="1758892"/>
                  <a:pt x="444616" y="1770077"/>
                </a:cubicBezTo>
                <a:cubicBezTo>
                  <a:pt x="500543" y="1764484"/>
                  <a:pt x="558123" y="1767911"/>
                  <a:pt x="612396" y="1753299"/>
                </a:cubicBezTo>
                <a:cubicBezTo>
                  <a:pt x="633485" y="1747621"/>
                  <a:pt x="645258" y="1724458"/>
                  <a:pt x="662730" y="1711354"/>
                </a:cubicBezTo>
                <a:cubicBezTo>
                  <a:pt x="678862" y="1699255"/>
                  <a:pt x="698076" y="1691287"/>
                  <a:pt x="713064" y="1677798"/>
                </a:cubicBezTo>
                <a:cubicBezTo>
                  <a:pt x="726373" y="1665820"/>
                  <a:pt x="734829" y="1649328"/>
                  <a:pt x="746620" y="1635853"/>
                </a:cubicBezTo>
                <a:cubicBezTo>
                  <a:pt x="754432" y="1626925"/>
                  <a:pt x="764192" y="1619800"/>
                  <a:pt x="771787" y="1610686"/>
                </a:cubicBezTo>
                <a:cubicBezTo>
                  <a:pt x="847037" y="1520385"/>
                  <a:pt x="797468" y="1548402"/>
                  <a:pt x="872455" y="1518407"/>
                </a:cubicBezTo>
                <a:cubicBezTo>
                  <a:pt x="1069090" y="1528756"/>
                  <a:pt x="1050408" y="1474586"/>
                  <a:pt x="1015067" y="1677798"/>
                </a:cubicBezTo>
                <a:cubicBezTo>
                  <a:pt x="1012487" y="1692634"/>
                  <a:pt x="1003882" y="1705761"/>
                  <a:pt x="998289" y="1719743"/>
                </a:cubicBezTo>
                <a:cubicBezTo>
                  <a:pt x="1001085" y="1736521"/>
                  <a:pt x="991288" y="1762834"/>
                  <a:pt x="1006678" y="1770077"/>
                </a:cubicBezTo>
                <a:cubicBezTo>
                  <a:pt x="1069691" y="1799730"/>
                  <a:pt x="1221002" y="1782143"/>
                  <a:pt x="1283515" y="1778466"/>
                </a:cubicBezTo>
                <a:cubicBezTo>
                  <a:pt x="1319867" y="1764484"/>
                  <a:pt x="1353880" y="1740985"/>
                  <a:pt x="1392572" y="1736521"/>
                </a:cubicBezTo>
                <a:cubicBezTo>
                  <a:pt x="1429110" y="1732305"/>
                  <a:pt x="1465095" y="1749051"/>
                  <a:pt x="1501629" y="1753299"/>
                </a:cubicBezTo>
                <a:cubicBezTo>
                  <a:pt x="1585373" y="1763037"/>
                  <a:pt x="1669409" y="1770077"/>
                  <a:pt x="1753299" y="1778466"/>
                </a:cubicBezTo>
                <a:cubicBezTo>
                  <a:pt x="1798040" y="1767281"/>
                  <a:pt x="1849150" y="1770492"/>
                  <a:pt x="1887522" y="1744910"/>
                </a:cubicBezTo>
                <a:cubicBezTo>
                  <a:pt x="1899438" y="1736966"/>
                  <a:pt x="1904922" y="1655270"/>
                  <a:pt x="1912689" y="1635853"/>
                </a:cubicBezTo>
                <a:cubicBezTo>
                  <a:pt x="1918745" y="1620714"/>
                  <a:pt x="1929214" y="1607735"/>
                  <a:pt x="1937856" y="1593908"/>
                </a:cubicBezTo>
                <a:cubicBezTo>
                  <a:pt x="1943200" y="1585358"/>
                  <a:pt x="1948073" y="1576396"/>
                  <a:pt x="1954634" y="1568741"/>
                </a:cubicBezTo>
                <a:cubicBezTo>
                  <a:pt x="1986631" y="1531411"/>
                  <a:pt x="2013245" y="1516394"/>
                  <a:pt x="2055302" y="1484851"/>
                </a:cubicBezTo>
                <a:cubicBezTo>
                  <a:pt x="2058098" y="1470870"/>
                  <a:pt x="2059368" y="1456494"/>
                  <a:pt x="2063691" y="1442907"/>
                </a:cubicBezTo>
                <a:cubicBezTo>
                  <a:pt x="2099158" y="1331439"/>
                  <a:pt x="2103442" y="1324989"/>
                  <a:pt x="2139192" y="1241571"/>
                </a:cubicBezTo>
                <a:cubicBezTo>
                  <a:pt x="2141988" y="1224793"/>
                  <a:pt x="2137899" y="1205222"/>
                  <a:pt x="2147581" y="1191237"/>
                </a:cubicBezTo>
                <a:cubicBezTo>
                  <a:pt x="2228315" y="1074621"/>
                  <a:pt x="2258437" y="1154386"/>
                  <a:pt x="2382473" y="1216404"/>
                </a:cubicBezTo>
                <a:cubicBezTo>
                  <a:pt x="2423874" y="1330257"/>
                  <a:pt x="2418250" y="1295119"/>
                  <a:pt x="2432807" y="1426129"/>
                </a:cubicBezTo>
                <a:cubicBezTo>
                  <a:pt x="2444241" y="1529032"/>
                  <a:pt x="2411639" y="1575353"/>
                  <a:pt x="2550253" y="1610686"/>
                </a:cubicBezTo>
                <a:cubicBezTo>
                  <a:pt x="2653790" y="1637078"/>
                  <a:pt x="2762774" y="1633057"/>
                  <a:pt x="2869034" y="1644242"/>
                </a:cubicBezTo>
                <a:cubicBezTo>
                  <a:pt x="2978091" y="1641446"/>
                  <a:pt x="3091398" y="1666131"/>
                  <a:pt x="3196205" y="1635853"/>
                </a:cubicBezTo>
                <a:cubicBezTo>
                  <a:pt x="3232248" y="1625441"/>
                  <a:pt x="3223102" y="1564481"/>
                  <a:pt x="3246539" y="1535185"/>
                </a:cubicBezTo>
                <a:cubicBezTo>
                  <a:pt x="3508928" y="1207201"/>
                  <a:pt x="3273644" y="1570675"/>
                  <a:pt x="3405930" y="1359017"/>
                </a:cubicBezTo>
                <a:cubicBezTo>
                  <a:pt x="3408571" y="1331287"/>
                  <a:pt x="3405391" y="1140441"/>
                  <a:pt x="3464653" y="1098958"/>
                </a:cubicBezTo>
                <a:cubicBezTo>
                  <a:pt x="3500216" y="1074064"/>
                  <a:pt x="3547668" y="1072539"/>
                  <a:pt x="3590488" y="1065402"/>
                </a:cubicBezTo>
                <a:cubicBezTo>
                  <a:pt x="3631954" y="1058491"/>
                  <a:pt x="3674377" y="1059809"/>
                  <a:pt x="3716322" y="1057013"/>
                </a:cubicBezTo>
                <a:cubicBezTo>
                  <a:pt x="3749878" y="1107347"/>
                  <a:pt x="3770386" y="1169446"/>
                  <a:pt x="3816990" y="1208015"/>
                </a:cubicBezTo>
                <a:cubicBezTo>
                  <a:pt x="3931981" y="1303180"/>
                  <a:pt x="4218611" y="1245714"/>
                  <a:pt x="4303552" y="1241571"/>
                </a:cubicBezTo>
                <a:cubicBezTo>
                  <a:pt x="4339904" y="1210811"/>
                  <a:pt x="4385902" y="1188717"/>
                  <a:pt x="4412609" y="1149292"/>
                </a:cubicBezTo>
                <a:cubicBezTo>
                  <a:pt x="4481359" y="1047803"/>
                  <a:pt x="4481650" y="967046"/>
                  <a:pt x="4496499" y="855677"/>
                </a:cubicBezTo>
                <a:cubicBezTo>
                  <a:pt x="4488110" y="777380"/>
                  <a:pt x="4484906" y="698352"/>
                  <a:pt x="4471332" y="620785"/>
                </a:cubicBezTo>
                <a:cubicBezTo>
                  <a:pt x="4465235" y="585944"/>
                  <a:pt x="4447940" y="553997"/>
                  <a:pt x="4437776" y="520118"/>
                </a:cubicBezTo>
                <a:cubicBezTo>
                  <a:pt x="4431150" y="498031"/>
                  <a:pt x="4424689" y="475768"/>
                  <a:pt x="4420998" y="453006"/>
                </a:cubicBezTo>
                <a:cubicBezTo>
                  <a:pt x="4379434" y="196695"/>
                  <a:pt x="4467765" y="229806"/>
                  <a:pt x="4353886" y="201336"/>
                </a:cubicBezTo>
                <a:cubicBezTo>
                  <a:pt x="4345497" y="192947"/>
                  <a:pt x="4338590" y="182750"/>
                  <a:pt x="4328719" y="176169"/>
                </a:cubicBezTo>
                <a:cubicBezTo>
                  <a:pt x="4288163" y="149132"/>
                  <a:pt x="4279653" y="151256"/>
                  <a:pt x="4236440" y="142613"/>
                </a:cubicBezTo>
                <a:cubicBezTo>
                  <a:pt x="4228051" y="131428"/>
                  <a:pt x="4221160" y="118944"/>
                  <a:pt x="4211273" y="109057"/>
                </a:cubicBezTo>
                <a:cubicBezTo>
                  <a:pt x="4201386" y="99170"/>
                  <a:pt x="4187006" y="94340"/>
                  <a:pt x="4177717" y="83890"/>
                </a:cubicBezTo>
                <a:cubicBezTo>
                  <a:pt x="4154578" y="57859"/>
                  <a:pt x="4142416" y="30067"/>
                  <a:pt x="4127383" y="0"/>
                </a:cubicBezTo>
                <a:cubicBezTo>
                  <a:pt x="4130179" y="19574"/>
                  <a:pt x="4130569" y="39647"/>
                  <a:pt x="4135772" y="58723"/>
                </a:cubicBezTo>
                <a:cubicBezTo>
                  <a:pt x="4139062" y="70788"/>
                  <a:pt x="4147471" y="80851"/>
                  <a:pt x="4152550" y="92279"/>
                </a:cubicBezTo>
                <a:cubicBezTo>
                  <a:pt x="4204986" y="210261"/>
                  <a:pt x="4132006" y="63632"/>
                  <a:pt x="4194495" y="167780"/>
                </a:cubicBezTo>
                <a:cubicBezTo>
                  <a:pt x="4204146" y="183865"/>
                  <a:pt x="4210680" y="201646"/>
                  <a:pt x="4219662" y="218114"/>
                </a:cubicBezTo>
                <a:cubicBezTo>
                  <a:pt x="4227470" y="232428"/>
                  <a:pt x="4236440" y="246077"/>
                  <a:pt x="4244829" y="260059"/>
                </a:cubicBezTo>
                <a:cubicBezTo>
                  <a:pt x="4250422" y="279633"/>
                  <a:pt x="4253777" y="299990"/>
                  <a:pt x="4261607" y="318782"/>
                </a:cubicBezTo>
                <a:cubicBezTo>
                  <a:pt x="4267878" y="333833"/>
                  <a:pt x="4285298" y="344489"/>
                  <a:pt x="4286774" y="360727"/>
                </a:cubicBezTo>
                <a:cubicBezTo>
                  <a:pt x="4298088" y="485183"/>
                  <a:pt x="4295811" y="474297"/>
                  <a:pt x="4253218" y="545284"/>
                </a:cubicBezTo>
                <a:cubicBezTo>
                  <a:pt x="4250422" y="556469"/>
                  <a:pt x="4247330" y="567585"/>
                  <a:pt x="4244829" y="578840"/>
                </a:cubicBezTo>
                <a:cubicBezTo>
                  <a:pt x="4233649" y="629149"/>
                  <a:pt x="4240326" y="609331"/>
                  <a:pt x="4228051" y="654341"/>
                </a:cubicBezTo>
                <a:cubicBezTo>
                  <a:pt x="4211824" y="713842"/>
                  <a:pt x="4213011" y="707849"/>
                  <a:pt x="4194495" y="763398"/>
                </a:cubicBezTo>
                <a:cubicBezTo>
                  <a:pt x="4191699" y="805343"/>
                  <a:pt x="4194766" y="848097"/>
                  <a:pt x="4186106" y="889233"/>
                </a:cubicBezTo>
                <a:cubicBezTo>
                  <a:pt x="4179685" y="919734"/>
                  <a:pt x="4133194" y="940768"/>
                  <a:pt x="4110605" y="947956"/>
                </a:cubicBezTo>
                <a:cubicBezTo>
                  <a:pt x="4066658" y="961939"/>
                  <a:pt x="4020133" y="966928"/>
                  <a:pt x="3976381" y="981512"/>
                </a:cubicBezTo>
                <a:cubicBezTo>
                  <a:pt x="3935077" y="995280"/>
                  <a:pt x="3959936" y="988447"/>
                  <a:pt x="3900880" y="998290"/>
                </a:cubicBezTo>
                <a:cubicBezTo>
                  <a:pt x="3746901" y="986445"/>
                  <a:pt x="3771056" y="1024861"/>
                  <a:pt x="3808601" y="822121"/>
                </a:cubicBezTo>
                <a:cubicBezTo>
                  <a:pt x="3820378" y="758525"/>
                  <a:pt x="3828772" y="775097"/>
                  <a:pt x="3858935" y="738231"/>
                </a:cubicBezTo>
                <a:cubicBezTo>
                  <a:pt x="3876642" y="716589"/>
                  <a:pt x="3909269" y="671119"/>
                  <a:pt x="3909269" y="671119"/>
                </a:cubicBezTo>
                <a:cubicBezTo>
                  <a:pt x="3914862" y="654341"/>
                  <a:pt x="3930548" y="637888"/>
                  <a:pt x="3926047" y="620785"/>
                </a:cubicBezTo>
                <a:cubicBezTo>
                  <a:pt x="3895904" y="506243"/>
                  <a:pt x="3895605" y="517385"/>
                  <a:pt x="3825379" y="503340"/>
                </a:cubicBezTo>
                <a:cubicBezTo>
                  <a:pt x="3780638" y="514525"/>
                  <a:pt x="3729528" y="511314"/>
                  <a:pt x="3691155" y="536896"/>
                </a:cubicBezTo>
                <a:cubicBezTo>
                  <a:pt x="3671969" y="549687"/>
                  <a:pt x="3680319" y="581727"/>
                  <a:pt x="3674378" y="604007"/>
                </a:cubicBezTo>
                <a:cubicBezTo>
                  <a:pt x="3669133" y="623677"/>
                  <a:pt x="3661307" y="642713"/>
                  <a:pt x="3657600" y="662730"/>
                </a:cubicBezTo>
                <a:cubicBezTo>
                  <a:pt x="3647302" y="718337"/>
                  <a:pt x="3655835" y="779027"/>
                  <a:pt x="3632433" y="830510"/>
                </a:cubicBezTo>
                <a:cubicBezTo>
                  <a:pt x="3629329" y="837339"/>
                  <a:pt x="3545114" y="853007"/>
                  <a:pt x="3531765" y="855677"/>
                </a:cubicBezTo>
                <a:cubicBezTo>
                  <a:pt x="3514987" y="866862"/>
                  <a:pt x="3495690" y="874974"/>
                  <a:pt x="3481431" y="889233"/>
                </a:cubicBezTo>
                <a:cubicBezTo>
                  <a:pt x="3470246" y="900418"/>
                  <a:pt x="3458170" y="910779"/>
                  <a:pt x="3447875" y="922789"/>
                </a:cubicBezTo>
                <a:cubicBezTo>
                  <a:pt x="3441314" y="930444"/>
                  <a:pt x="3438226" y="940827"/>
                  <a:pt x="3431097" y="947956"/>
                </a:cubicBezTo>
                <a:cubicBezTo>
                  <a:pt x="3410078" y="968975"/>
                  <a:pt x="3387197" y="988110"/>
                  <a:pt x="3363985" y="1006679"/>
                </a:cubicBezTo>
                <a:cubicBezTo>
                  <a:pt x="3226903" y="1116345"/>
                  <a:pt x="3307027" y="1047363"/>
                  <a:pt x="3187816" y="1132514"/>
                </a:cubicBezTo>
                <a:cubicBezTo>
                  <a:pt x="3173246" y="1142921"/>
                  <a:pt x="3159254" y="1154174"/>
                  <a:pt x="3145871" y="1166070"/>
                </a:cubicBezTo>
                <a:cubicBezTo>
                  <a:pt x="3134048" y="1176579"/>
                  <a:pt x="3125477" y="1190852"/>
                  <a:pt x="3112315" y="1199626"/>
                </a:cubicBezTo>
                <a:cubicBezTo>
                  <a:pt x="3099785" y="1207979"/>
                  <a:pt x="3084352" y="1210811"/>
                  <a:pt x="3070370" y="1216404"/>
                </a:cubicBezTo>
                <a:cubicBezTo>
                  <a:pt x="3059185" y="1230386"/>
                  <a:pt x="3050289" y="1246558"/>
                  <a:pt x="3036814" y="1258349"/>
                </a:cubicBezTo>
                <a:cubicBezTo>
                  <a:pt x="3010602" y="1281284"/>
                  <a:pt x="2976062" y="1277605"/>
                  <a:pt x="2944535" y="1283516"/>
                </a:cubicBezTo>
                <a:cubicBezTo>
                  <a:pt x="2919196" y="1288267"/>
                  <a:pt x="2894201" y="1294701"/>
                  <a:pt x="2869034" y="1300294"/>
                </a:cubicBezTo>
                <a:cubicBezTo>
                  <a:pt x="2835092" y="1297208"/>
                  <a:pt x="2762568" y="1297719"/>
                  <a:pt x="2726422" y="1275127"/>
                </a:cubicBezTo>
                <a:cubicBezTo>
                  <a:pt x="2717872" y="1269783"/>
                  <a:pt x="2714540" y="1258774"/>
                  <a:pt x="2709644" y="1249960"/>
                </a:cubicBezTo>
                <a:cubicBezTo>
                  <a:pt x="2700534" y="1233562"/>
                  <a:pt x="2692866" y="1216404"/>
                  <a:pt x="2684477" y="1199626"/>
                </a:cubicBezTo>
                <a:cubicBezTo>
                  <a:pt x="2704051" y="1163274"/>
                  <a:pt x="2715029" y="1120752"/>
                  <a:pt x="2743200" y="1090569"/>
                </a:cubicBezTo>
                <a:cubicBezTo>
                  <a:pt x="2757090" y="1075687"/>
                  <a:pt x="2782949" y="1081169"/>
                  <a:pt x="2801922" y="1073791"/>
                </a:cubicBezTo>
                <a:cubicBezTo>
                  <a:pt x="2833413" y="1061545"/>
                  <a:pt x="2863980" y="1046957"/>
                  <a:pt x="2894201" y="1031846"/>
                </a:cubicBezTo>
                <a:cubicBezTo>
                  <a:pt x="2931063" y="1013415"/>
                  <a:pt x="2975152" y="987573"/>
                  <a:pt x="3003258" y="956345"/>
                </a:cubicBezTo>
                <a:cubicBezTo>
                  <a:pt x="3014166" y="944225"/>
                  <a:pt x="3020036" y="928382"/>
                  <a:pt x="3028425" y="914400"/>
                </a:cubicBezTo>
                <a:cubicBezTo>
                  <a:pt x="3038991" y="851003"/>
                  <a:pt x="3059600" y="766092"/>
                  <a:pt x="3003258" y="713064"/>
                </a:cubicBezTo>
                <a:cubicBezTo>
                  <a:pt x="2976475" y="687856"/>
                  <a:pt x="2930408" y="723376"/>
                  <a:pt x="2894201" y="729842"/>
                </a:cubicBezTo>
                <a:cubicBezTo>
                  <a:pt x="2699606" y="764591"/>
                  <a:pt x="2839129" y="749112"/>
                  <a:pt x="2667699" y="763398"/>
                </a:cubicBezTo>
                <a:cubicBezTo>
                  <a:pt x="2642532" y="771787"/>
                  <a:pt x="2617129" y="779499"/>
                  <a:pt x="2592198" y="788565"/>
                </a:cubicBezTo>
                <a:cubicBezTo>
                  <a:pt x="2555595" y="801875"/>
                  <a:pt x="2520750" y="820384"/>
                  <a:pt x="2483141" y="830510"/>
                </a:cubicBezTo>
                <a:cubicBezTo>
                  <a:pt x="2447626" y="840072"/>
                  <a:pt x="2410436" y="841695"/>
                  <a:pt x="2374084" y="847288"/>
                </a:cubicBezTo>
                <a:cubicBezTo>
                  <a:pt x="2355162" y="853595"/>
                  <a:pt x="2301260" y="870468"/>
                  <a:pt x="2281805" y="880844"/>
                </a:cubicBezTo>
                <a:cubicBezTo>
                  <a:pt x="2114648" y="969994"/>
                  <a:pt x="2270340" y="900139"/>
                  <a:pt x="2139192" y="956345"/>
                </a:cubicBezTo>
                <a:cubicBezTo>
                  <a:pt x="2081363" y="1014174"/>
                  <a:pt x="2074541" y="1024612"/>
                  <a:pt x="1988190" y="1082180"/>
                </a:cubicBezTo>
                <a:cubicBezTo>
                  <a:pt x="1959818" y="1101094"/>
                  <a:pt x="1944172" y="1109149"/>
                  <a:pt x="1921078" y="1140903"/>
                </a:cubicBezTo>
                <a:cubicBezTo>
                  <a:pt x="1892185" y="1180631"/>
                  <a:pt x="1886687" y="1244295"/>
                  <a:pt x="1845578" y="1275127"/>
                </a:cubicBezTo>
                <a:cubicBezTo>
                  <a:pt x="1802415" y="1307499"/>
                  <a:pt x="1814715" y="1293907"/>
                  <a:pt x="1778466" y="1342239"/>
                </a:cubicBezTo>
                <a:cubicBezTo>
                  <a:pt x="1772417" y="1350305"/>
                  <a:pt x="1769561" y="1361108"/>
                  <a:pt x="1761688" y="1367406"/>
                </a:cubicBezTo>
                <a:cubicBezTo>
                  <a:pt x="1741088" y="1383886"/>
                  <a:pt x="1718970" y="1399307"/>
                  <a:pt x="1694576" y="1409351"/>
                </a:cubicBezTo>
                <a:cubicBezTo>
                  <a:pt x="1670737" y="1419167"/>
                  <a:pt x="1644242" y="1420536"/>
                  <a:pt x="1619075" y="1426129"/>
                </a:cubicBezTo>
                <a:cubicBezTo>
                  <a:pt x="1602297" y="1437314"/>
                  <a:pt x="1586443" y="1450028"/>
                  <a:pt x="1568741" y="1459684"/>
                </a:cubicBezTo>
                <a:cubicBezTo>
                  <a:pt x="1555521" y="1466895"/>
                  <a:pt x="1540557" y="1470346"/>
                  <a:pt x="1526796" y="1476462"/>
                </a:cubicBezTo>
                <a:cubicBezTo>
                  <a:pt x="1494866" y="1490653"/>
                  <a:pt x="1495064" y="1492024"/>
                  <a:pt x="1468073" y="1510018"/>
                </a:cubicBezTo>
                <a:cubicBezTo>
                  <a:pt x="1406554" y="1501629"/>
                  <a:pt x="1341934" y="1505881"/>
                  <a:pt x="1283515" y="1484851"/>
                </a:cubicBezTo>
                <a:cubicBezTo>
                  <a:pt x="1265866" y="1478497"/>
                  <a:pt x="1259334" y="1453250"/>
                  <a:pt x="1258348" y="1434518"/>
                </a:cubicBezTo>
                <a:cubicBezTo>
                  <a:pt x="1256415" y="1397789"/>
                  <a:pt x="1263495" y="1360354"/>
                  <a:pt x="1275126" y="1325461"/>
                </a:cubicBezTo>
                <a:cubicBezTo>
                  <a:pt x="1278314" y="1315896"/>
                  <a:pt x="1293164" y="1315812"/>
                  <a:pt x="1300293" y="1308683"/>
                </a:cubicBezTo>
                <a:cubicBezTo>
                  <a:pt x="1312954" y="1296022"/>
                  <a:pt x="1321188" y="1279399"/>
                  <a:pt x="1333849" y="1266738"/>
                </a:cubicBezTo>
                <a:cubicBezTo>
                  <a:pt x="1350603" y="1249984"/>
                  <a:pt x="1380934" y="1241193"/>
                  <a:pt x="1400961" y="1233182"/>
                </a:cubicBezTo>
                <a:lnTo>
                  <a:pt x="1476462" y="1157681"/>
                </a:lnTo>
                <a:cubicBezTo>
                  <a:pt x="1487647" y="1146496"/>
                  <a:pt x="1501879" y="1137689"/>
                  <a:pt x="1510018" y="1124125"/>
                </a:cubicBezTo>
                <a:cubicBezTo>
                  <a:pt x="1541619" y="1071457"/>
                  <a:pt x="1527893" y="1096764"/>
                  <a:pt x="1551963" y="1048624"/>
                </a:cubicBezTo>
                <a:cubicBezTo>
                  <a:pt x="1440775" y="974499"/>
                  <a:pt x="1473642" y="972343"/>
                  <a:pt x="1291904" y="1023457"/>
                </a:cubicBezTo>
                <a:cubicBezTo>
                  <a:pt x="1260511" y="1032286"/>
                  <a:pt x="1208014" y="1073791"/>
                  <a:pt x="1208014" y="1073791"/>
                </a:cubicBezTo>
                <a:cubicBezTo>
                  <a:pt x="1189812" y="1098060"/>
                  <a:pt x="1174115" y="1122285"/>
                  <a:pt x="1149291" y="1140903"/>
                </a:cubicBezTo>
                <a:cubicBezTo>
                  <a:pt x="1139287" y="1148406"/>
                  <a:pt x="1126140" y="1150744"/>
                  <a:pt x="1115735" y="1157681"/>
                </a:cubicBezTo>
                <a:cubicBezTo>
                  <a:pt x="1100837" y="1167613"/>
                  <a:pt x="1088114" y="1180494"/>
                  <a:pt x="1073790" y="1191237"/>
                </a:cubicBezTo>
                <a:cubicBezTo>
                  <a:pt x="1065724" y="1197286"/>
                  <a:pt x="1056582" y="1201825"/>
                  <a:pt x="1048623" y="1208015"/>
                </a:cubicBezTo>
                <a:cubicBezTo>
                  <a:pt x="1031383" y="1221424"/>
                  <a:pt x="1015529" y="1236551"/>
                  <a:pt x="998289" y="1249960"/>
                </a:cubicBezTo>
                <a:cubicBezTo>
                  <a:pt x="990330" y="1256150"/>
                  <a:pt x="982687" y="1263550"/>
                  <a:pt x="973122" y="1266738"/>
                </a:cubicBezTo>
                <a:cubicBezTo>
                  <a:pt x="948664" y="1274891"/>
                  <a:pt x="922411" y="1276433"/>
                  <a:pt x="897622" y="1283516"/>
                </a:cubicBezTo>
                <a:cubicBezTo>
                  <a:pt x="863612" y="1293233"/>
                  <a:pt x="831844" y="1311257"/>
                  <a:pt x="796954" y="1317072"/>
                </a:cubicBezTo>
                <a:cubicBezTo>
                  <a:pt x="713793" y="1330932"/>
                  <a:pt x="629174" y="1333850"/>
                  <a:pt x="545284" y="1342239"/>
                </a:cubicBezTo>
                <a:cubicBezTo>
                  <a:pt x="446120" y="1337281"/>
                  <a:pt x="401682" y="1366417"/>
                  <a:pt x="343948" y="1308683"/>
                </a:cubicBezTo>
                <a:cubicBezTo>
                  <a:pt x="336819" y="1301554"/>
                  <a:pt x="331265" y="1292729"/>
                  <a:pt x="327170" y="1283516"/>
                </a:cubicBezTo>
                <a:cubicBezTo>
                  <a:pt x="319987" y="1267355"/>
                  <a:pt x="315985" y="1249960"/>
                  <a:pt x="310392" y="1233182"/>
                </a:cubicBezTo>
                <a:cubicBezTo>
                  <a:pt x="313188" y="1219200"/>
                  <a:pt x="314272" y="1204764"/>
                  <a:pt x="318781" y="1191237"/>
                </a:cubicBezTo>
                <a:cubicBezTo>
                  <a:pt x="324386" y="1174421"/>
                  <a:pt x="353200" y="1127563"/>
                  <a:pt x="360726" y="1115736"/>
                </a:cubicBezTo>
                <a:cubicBezTo>
                  <a:pt x="371552" y="1098724"/>
                  <a:pt x="380023" y="1079661"/>
                  <a:pt x="394282" y="1065402"/>
                </a:cubicBezTo>
                <a:lnTo>
                  <a:pt x="461394" y="1040235"/>
                </a:lnTo>
                <a:close/>
              </a:path>
            </a:pathLst>
          </a:custGeom>
          <a:blipFill dpi="0" rotWithShape="1">
            <a:blip r:embed="rId5">
              <a:alphaModFix amt="59000"/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3" name="Picture 6" descr="Lobo DND | Fantasias de monstro, Criaturas de fantasia, Criaturas míticas">
            <a:extLst>
              <a:ext uri="{FF2B5EF4-FFF2-40B4-BE49-F238E27FC236}">
                <a16:creationId xmlns:a16="http://schemas.microsoft.com/office/drawing/2014/main" id="{823DAEC7-847A-45C0-B5A8-9C2B923C9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976935" y="6293763"/>
            <a:ext cx="443626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Lobo DND | Fantasias de monstro, Criaturas de fantasia, Criaturas míticas">
            <a:extLst>
              <a:ext uri="{FF2B5EF4-FFF2-40B4-BE49-F238E27FC236}">
                <a16:creationId xmlns:a16="http://schemas.microsoft.com/office/drawing/2014/main" id="{21F7AF9E-EB9A-4C8E-8036-ACABFD4A5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57859" y="5682343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wolf with its mouth open&#10;&#10;Description automatically generated with low confidence">
            <a:extLst>
              <a:ext uri="{FF2B5EF4-FFF2-40B4-BE49-F238E27FC236}">
                <a16:creationId xmlns:a16="http://schemas.microsoft.com/office/drawing/2014/main" id="{E00C3335-FF61-4039-9823-4D0F6F9E76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320" y="1662244"/>
            <a:ext cx="5495555" cy="3794768"/>
          </a:xfrm>
          <a:prstGeom prst="rect">
            <a:avLst/>
          </a:prstGeom>
        </p:spPr>
      </p:pic>
      <p:pic>
        <p:nvPicPr>
          <p:cNvPr id="9" name="Picture 8" descr="A picture containing wolf, mammal, dog, canis&#10;&#10;Description automatically generated">
            <a:extLst>
              <a:ext uri="{FF2B5EF4-FFF2-40B4-BE49-F238E27FC236}">
                <a16:creationId xmlns:a16="http://schemas.microsoft.com/office/drawing/2014/main" id="{9D2F0036-34F8-4772-A7C3-C2807E5ED6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161" y="1124068"/>
            <a:ext cx="764155" cy="107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40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03268 -0.08379 L 0.25651 -0.3800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85" y="-1481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66667E-6 3.7037E-6 L -0.20859 -0.46945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30" y="-2347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03268 -0.0838 L 0.25651 -0.3801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98" y="-1481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25E-6 3.7037E-6 L -0.20859 -0.46945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30" y="-23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00"/>
                            </p:stCondLst>
                            <p:childTnLst>
                              <p:par>
                                <p:cTn id="3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1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400"/>
                            </p:stCondLst>
                            <p:childTnLst>
                              <p:par>
                                <p:cTn id="3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2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10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400"/>
                            </p:stCondLst>
                            <p:childTnLst>
                              <p:par>
                                <p:cTn id="3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48148E-6 L -0.11276 -0.22731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38" y="-1136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651 -0.3801 L 0.46224 -0.53704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86" y="-7847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8" dur="2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0"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651 -0.38009 L 0.40677 -0.88125 " pathEditMode="relative" rAng="0" ptsTypes="AA">
                                      <p:cBhvr>
                                        <p:cTn id="53" dur="2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13" y="-25069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5" dur="2000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000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7" dur="2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859 -0.46945 L -0.76211 -0.96783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82" y="-2493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2" dur="2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4" dur="2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859 -0.46945 L -0.81185 -0.55949 " pathEditMode="relative" rAng="0" ptsTypes="AA">
                                      <p:cBhvr>
                                        <p:cTn id="67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169" y="-4514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9" dur="2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1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400"/>
                            </p:stCondLst>
                            <p:childTnLst>
                              <p:par>
                                <p:cTn id="7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1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12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ople skiing in the snow&#10;&#10;Description automatically generated with low confidence">
            <a:extLst>
              <a:ext uri="{FF2B5EF4-FFF2-40B4-BE49-F238E27FC236}">
                <a16:creationId xmlns:a16="http://schemas.microsoft.com/office/drawing/2014/main" id="{B0B9E877-EF1E-4393-987C-AE0EC56562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39" b="41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 descr="A picture containing vehicle, wheel, auto part, land vehicle&#10;&#10;Description automatically generated">
            <a:extLst>
              <a:ext uri="{FF2B5EF4-FFF2-40B4-BE49-F238E27FC236}">
                <a16:creationId xmlns:a16="http://schemas.microsoft.com/office/drawing/2014/main" id="{D41C5060-80C3-4686-927B-B0714402CF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28" t="50996" r="40290" b="9422"/>
          <a:stretch/>
        </p:blipFill>
        <p:spPr>
          <a:xfrm flipH="1">
            <a:off x="3136602" y="3636335"/>
            <a:ext cx="4517335" cy="3221665"/>
          </a:xfrm>
          <a:prstGeom prst="rect">
            <a:avLst/>
          </a:prstGeom>
        </p:spPr>
      </p:pic>
      <p:pic>
        <p:nvPicPr>
          <p:cNvPr id="11" name="Picture 10" descr="A picture containing brick, earthenware&#10;&#10;Description automatically generated">
            <a:extLst>
              <a:ext uri="{FF2B5EF4-FFF2-40B4-BE49-F238E27FC236}">
                <a16:creationId xmlns:a16="http://schemas.microsoft.com/office/drawing/2014/main" id="{C5694AE0-5458-4501-9656-3AD2BBDC53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181" y="4529464"/>
            <a:ext cx="1305107" cy="600159"/>
          </a:xfrm>
          <a:prstGeom prst="rect">
            <a:avLst/>
          </a:prstGeom>
        </p:spPr>
      </p:pic>
      <p:pic>
        <p:nvPicPr>
          <p:cNvPr id="13" name="Picture 12" descr="A wooden barrel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8ECF90BE-C6FB-4824-9208-486CCE2393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6944" y="4848446"/>
            <a:ext cx="1233271" cy="636787"/>
          </a:xfrm>
          <a:prstGeom prst="rect">
            <a:avLst/>
          </a:prstGeom>
        </p:spPr>
      </p:pic>
      <p:pic>
        <p:nvPicPr>
          <p:cNvPr id="15" name="Picture 14" descr="A picture containing transport, sketch, auto part, wheel&#10;&#10;Description automatically generated">
            <a:extLst>
              <a:ext uri="{FF2B5EF4-FFF2-40B4-BE49-F238E27FC236}">
                <a16:creationId xmlns:a16="http://schemas.microsoft.com/office/drawing/2014/main" id="{9B9158EB-F5E9-4F25-B450-D62376746A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1070" flipH="1">
            <a:off x="375352" y="3624146"/>
            <a:ext cx="3019589" cy="1500955"/>
          </a:xfrm>
          <a:prstGeom prst="rect">
            <a:avLst/>
          </a:prstGeom>
        </p:spPr>
      </p:pic>
      <p:pic>
        <p:nvPicPr>
          <p:cNvPr id="16" name="Picture 15" descr="A wooden barrel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DBFD12D8-D91F-46CD-8BA0-0904F6BAA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0926" flipH="1">
            <a:off x="8375574" y="4667693"/>
            <a:ext cx="988869" cy="510592"/>
          </a:xfrm>
          <a:prstGeom prst="rect">
            <a:avLst/>
          </a:prstGeom>
        </p:spPr>
      </p:pic>
      <p:pic>
        <p:nvPicPr>
          <p:cNvPr id="17" name="Picture 16" descr="A picture containing space, star, constellation, universe&#10;&#10;Description automatically generated">
            <a:extLst>
              <a:ext uri="{FF2B5EF4-FFF2-40B4-BE49-F238E27FC236}">
                <a16:creationId xmlns:a16="http://schemas.microsoft.com/office/drawing/2014/main" id="{46817AEF-A4AE-414C-9D4D-975DCE4AE25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83966" y="-1780762"/>
            <a:ext cx="16975966" cy="877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0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95833E-6 -4.07407E-6 L 0.39153 0.24746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70" y="1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in the snow&#10;&#10;Description automatically generated with medium confidence">
            <a:extLst>
              <a:ext uri="{FF2B5EF4-FFF2-40B4-BE49-F238E27FC236}">
                <a16:creationId xmlns:a16="http://schemas.microsoft.com/office/drawing/2014/main" id="{92479AB3-064E-485F-BEE5-9536500155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122" name="Picture 2" descr="Weak Arrow | Infinity RPG Wiki | Fandom">
            <a:extLst>
              <a:ext uri="{FF2B5EF4-FFF2-40B4-BE49-F238E27FC236}">
                <a16:creationId xmlns:a16="http://schemas.microsoft.com/office/drawing/2014/main" id="{DE4E293E-89F9-485E-B805-D59D195E57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196" b="43798"/>
          <a:stretch/>
        </p:blipFill>
        <p:spPr bwMode="auto">
          <a:xfrm>
            <a:off x="6013267" y="3429000"/>
            <a:ext cx="1153078" cy="120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dog lying down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E28A0627-224F-4E50-8C7A-48FE1C3EC6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9" t="30563" r="41569" b="2867"/>
          <a:stretch/>
        </p:blipFill>
        <p:spPr>
          <a:xfrm>
            <a:off x="1164820" y="3205716"/>
            <a:ext cx="4848447" cy="3531469"/>
          </a:xfrm>
          <a:prstGeom prst="rect">
            <a:avLst/>
          </a:prstGeom>
        </p:spPr>
      </p:pic>
      <p:pic>
        <p:nvPicPr>
          <p:cNvPr id="9" name="Picture 8" descr="A person in a red shirt&#10;&#10;Description automatically generated with medium confidence">
            <a:extLst>
              <a:ext uri="{FF2B5EF4-FFF2-40B4-BE49-F238E27FC236}">
                <a16:creationId xmlns:a16="http://schemas.microsoft.com/office/drawing/2014/main" id="{2DB6D5E2-1A10-49B5-9E25-CE0CEB96EB2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77" t="37598" r="29347" b="10706"/>
          <a:stretch/>
        </p:blipFill>
        <p:spPr>
          <a:xfrm>
            <a:off x="2529840" y="2476500"/>
            <a:ext cx="6103620" cy="3970019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B084E24-FA0B-434A-BD11-BD092F9C4CE0}"/>
              </a:ext>
            </a:extLst>
          </p:cNvPr>
          <p:cNvGrpSpPr/>
          <p:nvPr/>
        </p:nvGrpSpPr>
        <p:grpSpPr>
          <a:xfrm>
            <a:off x="4216349" y="3657598"/>
            <a:ext cx="329803" cy="411957"/>
            <a:chOff x="4083844" y="2826542"/>
            <a:chExt cx="329803" cy="41195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782389A-09BF-493B-9E08-5192DA3DAA4C}"/>
                </a:ext>
              </a:extLst>
            </p:cNvPr>
            <p:cNvSpPr/>
            <p:nvPr/>
          </p:nvSpPr>
          <p:spPr>
            <a:xfrm>
              <a:off x="4083844" y="2897980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FDFFAC4-4370-4A1C-A769-576F3130F459}"/>
                </a:ext>
              </a:extLst>
            </p:cNvPr>
            <p:cNvSpPr/>
            <p:nvPr/>
          </p:nvSpPr>
          <p:spPr>
            <a:xfrm>
              <a:off x="4165997" y="2862261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EFB744F-A4AE-49D5-90AA-05D66C854418}"/>
                </a:ext>
              </a:extLst>
            </p:cNvPr>
            <p:cNvSpPr/>
            <p:nvPr/>
          </p:nvSpPr>
          <p:spPr>
            <a:xfrm>
              <a:off x="4249341" y="2826542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EEC4E13-02DC-4473-B8CA-63409A7713C7}"/>
              </a:ext>
            </a:extLst>
          </p:cNvPr>
          <p:cNvGrpSpPr/>
          <p:nvPr/>
        </p:nvGrpSpPr>
        <p:grpSpPr>
          <a:xfrm rot="20891570">
            <a:off x="3110895" y="4662854"/>
            <a:ext cx="329803" cy="411957"/>
            <a:chOff x="4083844" y="2826542"/>
            <a:chExt cx="329803" cy="411957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7B25E7-790F-4FEC-955B-883A80F4BC3C}"/>
                </a:ext>
              </a:extLst>
            </p:cNvPr>
            <p:cNvSpPr/>
            <p:nvPr/>
          </p:nvSpPr>
          <p:spPr>
            <a:xfrm>
              <a:off x="4083844" y="2897980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23211C7-77B5-4B01-B579-03A04FA135B0}"/>
                </a:ext>
              </a:extLst>
            </p:cNvPr>
            <p:cNvSpPr/>
            <p:nvPr/>
          </p:nvSpPr>
          <p:spPr>
            <a:xfrm>
              <a:off x="4165997" y="2862261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48F4DFA-3C11-44FE-A1C2-6D6CA65C3207}"/>
                </a:ext>
              </a:extLst>
            </p:cNvPr>
            <p:cNvSpPr/>
            <p:nvPr/>
          </p:nvSpPr>
          <p:spPr>
            <a:xfrm>
              <a:off x="4249341" y="2826542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2A31897-7112-4FA7-8E67-913EF3ECA600}"/>
              </a:ext>
            </a:extLst>
          </p:cNvPr>
          <p:cNvGrpSpPr/>
          <p:nvPr/>
        </p:nvGrpSpPr>
        <p:grpSpPr>
          <a:xfrm rot="6075737" flipV="1">
            <a:off x="1917263" y="5329605"/>
            <a:ext cx="329803" cy="411957"/>
            <a:chOff x="4083844" y="2826542"/>
            <a:chExt cx="329803" cy="411957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A36C358-39DD-4F8D-9433-9D828F9AAB63}"/>
                </a:ext>
              </a:extLst>
            </p:cNvPr>
            <p:cNvSpPr/>
            <p:nvPr/>
          </p:nvSpPr>
          <p:spPr>
            <a:xfrm>
              <a:off x="4083844" y="2897980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2072D8-0A84-44BA-A06D-1D9A9A2F0A44}"/>
                </a:ext>
              </a:extLst>
            </p:cNvPr>
            <p:cNvSpPr/>
            <p:nvPr/>
          </p:nvSpPr>
          <p:spPr>
            <a:xfrm>
              <a:off x="4165997" y="2862261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845905E-4457-4528-A035-D20047482799}"/>
                </a:ext>
              </a:extLst>
            </p:cNvPr>
            <p:cNvSpPr/>
            <p:nvPr/>
          </p:nvSpPr>
          <p:spPr>
            <a:xfrm>
              <a:off x="4249341" y="2826542"/>
              <a:ext cx="164306" cy="340519"/>
            </a:xfrm>
            <a:custGeom>
              <a:avLst/>
              <a:gdLst>
                <a:gd name="connsiteX0" fmla="*/ 45244 w 140494"/>
                <a:gd name="connsiteY0" fmla="*/ 0 h 338138"/>
                <a:gd name="connsiteX1" fmla="*/ 140494 w 140494"/>
                <a:gd name="connsiteY1" fmla="*/ 338138 h 338138"/>
                <a:gd name="connsiteX2" fmla="*/ 0 w 140494"/>
                <a:gd name="connsiteY2" fmla="*/ 33338 h 338138"/>
                <a:gd name="connsiteX3" fmla="*/ 45244 w 140494"/>
                <a:gd name="connsiteY3" fmla="*/ 0 h 338138"/>
                <a:gd name="connsiteX0" fmla="*/ 69056 w 164306"/>
                <a:gd name="connsiteY0" fmla="*/ 2381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69056 w 164306"/>
                <a:gd name="connsiteY3" fmla="*/ 2381 h 340519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69056 w 164306"/>
                <a:gd name="connsiteY0" fmla="*/ 13510 h 351648"/>
                <a:gd name="connsiteX1" fmla="*/ 164306 w 164306"/>
                <a:gd name="connsiteY1" fmla="*/ 351648 h 351648"/>
                <a:gd name="connsiteX2" fmla="*/ 0 w 164306"/>
                <a:gd name="connsiteY2" fmla="*/ 11129 h 351648"/>
                <a:gd name="connsiteX3" fmla="*/ 69056 w 164306"/>
                <a:gd name="connsiteY3" fmla="*/ 13510 h 351648"/>
                <a:gd name="connsiteX0" fmla="*/ 92868 w 164306"/>
                <a:gd name="connsiteY0" fmla="*/ 50006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92868 w 164306"/>
                <a:gd name="connsiteY3" fmla="*/ 50006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  <a:gd name="connsiteX0" fmla="*/ 76200 w 164306"/>
                <a:gd name="connsiteY0" fmla="*/ 35719 h 340519"/>
                <a:gd name="connsiteX1" fmla="*/ 164306 w 164306"/>
                <a:gd name="connsiteY1" fmla="*/ 340519 h 340519"/>
                <a:gd name="connsiteX2" fmla="*/ 0 w 164306"/>
                <a:gd name="connsiteY2" fmla="*/ 0 h 340519"/>
                <a:gd name="connsiteX3" fmla="*/ 76200 w 164306"/>
                <a:gd name="connsiteY3" fmla="*/ 35719 h 34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06" h="340519">
                  <a:moveTo>
                    <a:pt x="76200" y="35719"/>
                  </a:moveTo>
                  <a:cubicBezTo>
                    <a:pt x="148431" y="136525"/>
                    <a:pt x="132556" y="227806"/>
                    <a:pt x="164306" y="340519"/>
                  </a:cubicBezTo>
                  <a:cubicBezTo>
                    <a:pt x="123825" y="127001"/>
                    <a:pt x="78582" y="11112"/>
                    <a:pt x="0" y="0"/>
                  </a:cubicBezTo>
                  <a:cubicBezTo>
                    <a:pt x="23019" y="794"/>
                    <a:pt x="29368" y="6350"/>
                    <a:pt x="76200" y="357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26" name="Picture 25" descr="A picture containing space, star, constellation, universe&#10;&#10;Description automatically generated">
            <a:extLst>
              <a:ext uri="{FF2B5EF4-FFF2-40B4-BE49-F238E27FC236}">
                <a16:creationId xmlns:a16="http://schemas.microsoft.com/office/drawing/2014/main" id="{173FB60F-2057-4AAC-863F-8155A22D172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83966" y="-1780762"/>
            <a:ext cx="16975966" cy="877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37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95833E-6 -4.07407E-6 L 0.39153 0.24746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70" y="1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mpfire in a snowy forest&#10;&#10;Description automatically generated with medium confidence">
            <a:extLst>
              <a:ext uri="{FF2B5EF4-FFF2-40B4-BE49-F238E27FC236}">
                <a16:creationId xmlns:a16="http://schemas.microsoft.com/office/drawing/2014/main" id="{611ECC88-F2D5-47B4-9CB5-3C261DBDE2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erson in a red garment holding a wand&#10;&#10;Description automatically generated with low confidence">
            <a:extLst>
              <a:ext uri="{FF2B5EF4-FFF2-40B4-BE49-F238E27FC236}">
                <a16:creationId xmlns:a16="http://schemas.microsoft.com/office/drawing/2014/main" id="{790937BD-B421-494F-BC38-ACE2CD80BE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33" y="2748798"/>
            <a:ext cx="6118392" cy="3823995"/>
          </a:xfrm>
          <a:prstGeom prst="rect">
            <a:avLst/>
          </a:prstGeom>
        </p:spPr>
      </p:pic>
      <p:pic>
        <p:nvPicPr>
          <p:cNvPr id="7" name="Picture 6" descr="A black and red pipe&#10;&#10;Description automatically generated with low confidence">
            <a:extLst>
              <a:ext uri="{FF2B5EF4-FFF2-40B4-BE49-F238E27FC236}">
                <a16:creationId xmlns:a16="http://schemas.microsoft.com/office/drawing/2014/main" id="{8BFD943F-578D-4C94-B66B-E0238D2F73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81748" flipH="1">
            <a:off x="3608458" y="3511110"/>
            <a:ext cx="791096" cy="79109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AC8924E-DE06-487D-961D-85D002300773}"/>
              </a:ext>
            </a:extLst>
          </p:cNvPr>
          <p:cNvSpPr/>
          <p:nvPr/>
        </p:nvSpPr>
        <p:spPr>
          <a:xfrm rot="1338324">
            <a:off x="3224084" y="4072076"/>
            <a:ext cx="86294" cy="53976"/>
          </a:xfrm>
          <a:custGeom>
            <a:avLst/>
            <a:gdLst>
              <a:gd name="connsiteX0" fmla="*/ 0 w 92296"/>
              <a:gd name="connsiteY0" fmla="*/ 49734 h 99468"/>
              <a:gd name="connsiteX1" fmla="*/ 46148 w 92296"/>
              <a:gd name="connsiteY1" fmla="*/ 0 h 99468"/>
              <a:gd name="connsiteX2" fmla="*/ 92296 w 92296"/>
              <a:gd name="connsiteY2" fmla="*/ 49734 h 99468"/>
              <a:gd name="connsiteX3" fmla="*/ 46148 w 92296"/>
              <a:gd name="connsiteY3" fmla="*/ 99468 h 99468"/>
              <a:gd name="connsiteX4" fmla="*/ 0 w 92296"/>
              <a:gd name="connsiteY4" fmla="*/ 49734 h 99468"/>
              <a:gd name="connsiteX0" fmla="*/ 6 w 92302"/>
              <a:gd name="connsiteY0" fmla="*/ 15174 h 64908"/>
              <a:gd name="connsiteX1" fmla="*/ 43772 w 92302"/>
              <a:gd name="connsiteY1" fmla="*/ 5921 h 64908"/>
              <a:gd name="connsiteX2" fmla="*/ 92302 w 92302"/>
              <a:gd name="connsiteY2" fmla="*/ 15174 h 64908"/>
              <a:gd name="connsiteX3" fmla="*/ 46154 w 92302"/>
              <a:gd name="connsiteY3" fmla="*/ 64908 h 64908"/>
              <a:gd name="connsiteX4" fmla="*/ 6 w 92302"/>
              <a:gd name="connsiteY4" fmla="*/ 15174 h 6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302" h="64908">
                <a:moveTo>
                  <a:pt x="6" y="15174"/>
                </a:moveTo>
                <a:cubicBezTo>
                  <a:pt x="-391" y="5343"/>
                  <a:pt x="18285" y="5921"/>
                  <a:pt x="43772" y="5921"/>
                </a:cubicBezTo>
                <a:cubicBezTo>
                  <a:pt x="69259" y="5921"/>
                  <a:pt x="92302" y="-12293"/>
                  <a:pt x="92302" y="15174"/>
                </a:cubicBezTo>
                <a:cubicBezTo>
                  <a:pt x="92302" y="42641"/>
                  <a:pt x="71641" y="64908"/>
                  <a:pt x="46154" y="64908"/>
                </a:cubicBezTo>
                <a:cubicBezTo>
                  <a:pt x="20667" y="64908"/>
                  <a:pt x="403" y="25005"/>
                  <a:pt x="6" y="15174"/>
                </a:cubicBezTo>
                <a:close/>
              </a:path>
            </a:pathLst>
          </a:custGeom>
          <a:gradFill flip="none" rotWithShape="1">
            <a:gsLst>
              <a:gs pos="0">
                <a:srgbClr val="7030A0">
                  <a:alpha val="0"/>
                </a:srgbClr>
              </a:gs>
              <a:gs pos="74000">
                <a:srgbClr val="7030A0">
                  <a:alpha val="75000"/>
                </a:srgbClr>
              </a:gs>
              <a:gs pos="83000">
                <a:srgbClr val="7030A0"/>
              </a:gs>
              <a:gs pos="100000">
                <a:srgbClr val="7030A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551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1744</TotalTime>
  <Words>2</Words>
  <Application>Microsoft Office PowerPoint</Application>
  <PresentationFormat>Widescreen</PresentationFormat>
  <Paragraphs>2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Bruno Oliveira</dc:creator>
  <cp:lastModifiedBy>Bruno Oliveira</cp:lastModifiedBy>
  <cp:revision>1</cp:revision>
  <dcterms:created xsi:type="dcterms:W3CDTF">2023-05-26T17:38:57Z</dcterms:created>
  <dcterms:modified xsi:type="dcterms:W3CDTF">2023-06-07T16:55:19Z</dcterms:modified>
</cp:coreProperties>
</file>

<file path=docProps/thumbnail.jpeg>
</file>